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2" r:id="rId2"/>
    <p:sldId id="258" r:id="rId3"/>
    <p:sldId id="290" r:id="rId4"/>
    <p:sldId id="261" r:id="rId5"/>
    <p:sldId id="273" r:id="rId6"/>
    <p:sldId id="296" r:id="rId7"/>
    <p:sldId id="283" r:id="rId8"/>
    <p:sldId id="301" r:id="rId9"/>
    <p:sldId id="297" r:id="rId10"/>
    <p:sldId id="308" r:id="rId11"/>
    <p:sldId id="304" r:id="rId12"/>
    <p:sldId id="310" r:id="rId13"/>
    <p:sldId id="285" r:id="rId14"/>
    <p:sldId id="302" r:id="rId15"/>
    <p:sldId id="276" r:id="rId16"/>
    <p:sldId id="289" r:id="rId17"/>
    <p:sldId id="292" r:id="rId18"/>
  </p:sldIdLst>
  <p:sldSz cx="9144000" cy="6858000" type="screen4x3"/>
  <p:notesSz cx="6797675" cy="98742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2F4A930C-C0CA-4C47-B79C-8AF31301C526}">
          <p14:sldIdLst/>
        </p14:section>
        <p14:section name="Namnlöst avsnitt" id="{8D5EA340-8C92-438A-826E-22FC2B0EAC63}">
          <p14:sldIdLst>
            <p14:sldId id="262"/>
            <p14:sldId id="258"/>
            <p14:sldId id="290"/>
            <p14:sldId id="261"/>
            <p14:sldId id="273"/>
            <p14:sldId id="296"/>
            <p14:sldId id="283"/>
            <p14:sldId id="301"/>
            <p14:sldId id="297"/>
            <p14:sldId id="308"/>
            <p14:sldId id="304"/>
            <p14:sldId id="310"/>
            <p14:sldId id="285"/>
            <p14:sldId id="302"/>
            <p14:sldId id="276"/>
            <p14:sldId id="289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115"/>
    <a:srgbClr val="B73319"/>
    <a:srgbClr val="FF3399"/>
    <a:srgbClr val="753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395" autoAdjust="0"/>
  </p:normalViewPr>
  <p:slideViewPr>
    <p:cSldViewPr>
      <p:cViewPr varScale="1">
        <p:scale>
          <a:sx n="111" d="100"/>
          <a:sy n="111" d="100"/>
        </p:scale>
        <p:origin x="161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BE99E9-2F09-4984-8600-E4DF6AC0B9A1}" type="doc">
      <dgm:prSet loTypeId="urn:diagrams.loki3.com/BracketList+Icon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sv-SE"/>
        </a:p>
      </dgm:t>
    </dgm:pt>
    <dgm:pt modelId="{D65C7EAF-4339-4776-984A-BF9F114185E0}">
      <dgm:prSet phldrT="[Text]" custT="1"/>
      <dgm:spPr>
        <a:xfrm>
          <a:off x="0" y="4499"/>
          <a:ext cx="1178718" cy="752400"/>
        </a:xfrm>
        <a:prstGeom prst="rect">
          <a:avLst/>
        </a:prstGeom>
      </dgm:spPr>
      <dgm:t>
        <a:bodyPr/>
        <a:lstStyle/>
        <a:p>
          <a:r>
            <a:rPr lang="sv-SE" sz="1100" b="1" dirty="0" smtClean="0">
              <a:latin typeface="Calibri"/>
              <a:ea typeface="+mn-ea"/>
              <a:cs typeface="+mn-cs"/>
            </a:rPr>
            <a:t>Religionshistoria och religionsbeteende-vetenskap</a:t>
          </a:r>
          <a:r>
            <a:rPr lang="sv-SE" sz="1100" dirty="0" smtClean="0">
              <a:latin typeface="Calibri"/>
              <a:ea typeface="+mn-ea"/>
              <a:cs typeface="+mn-cs"/>
            </a:rPr>
            <a:t> 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91D8F506-EAF3-4266-9644-95355957AC8F}" type="parTrans" cxnId="{2B5C1F88-B16B-4776-9FEB-E9B00111496D}">
      <dgm:prSet/>
      <dgm:spPr/>
      <dgm:t>
        <a:bodyPr/>
        <a:lstStyle/>
        <a:p>
          <a:endParaRPr lang="sv-SE"/>
        </a:p>
      </dgm:t>
    </dgm:pt>
    <dgm:pt modelId="{E5FA1456-50B7-4D9E-B302-F9FE7F1A5B3D}" type="sibTrans" cxnId="{2B5C1F88-B16B-4776-9FEB-E9B00111496D}">
      <dgm:prSet/>
      <dgm:spPr/>
      <dgm:t>
        <a:bodyPr/>
        <a:lstStyle/>
        <a:p>
          <a:endParaRPr lang="sv-SE"/>
        </a:p>
      </dgm:t>
    </dgm:pt>
    <dgm:pt modelId="{EC23CF1E-3B89-4F5F-B885-E32402DCF094}">
      <dgm:prSet phldrT="[Text]" custT="1"/>
      <dgm:spPr>
        <a:xfrm>
          <a:off x="1508759" y="4499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Islamologi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E6528EA8-9359-4243-A1F4-C4DC7048BD3E}" type="parTrans" cxnId="{B68E8D11-74E3-410C-8518-71BEF59B9957}">
      <dgm:prSet/>
      <dgm:spPr/>
      <dgm:t>
        <a:bodyPr/>
        <a:lstStyle/>
        <a:p>
          <a:endParaRPr lang="sv-SE"/>
        </a:p>
      </dgm:t>
    </dgm:pt>
    <dgm:pt modelId="{49398E55-F26E-4B1C-9450-D931A6F5473B}" type="sibTrans" cxnId="{B68E8D11-74E3-410C-8518-71BEF59B9957}">
      <dgm:prSet/>
      <dgm:spPr/>
      <dgm:t>
        <a:bodyPr/>
        <a:lstStyle/>
        <a:p>
          <a:endParaRPr lang="sv-SE"/>
        </a:p>
      </dgm:t>
    </dgm:pt>
    <dgm:pt modelId="{C5EFF130-80D2-41B2-A3BC-C4A7F11EE851}">
      <dgm:prSet phldrT="[Text]" custT="1"/>
      <dgm:spPr>
        <a:xfrm>
          <a:off x="0" y="893699"/>
          <a:ext cx="1178718" cy="752400"/>
        </a:xfrm>
        <a:prstGeom prst="rect">
          <a:avLst/>
        </a:prstGeom>
      </dgm:spPr>
      <dgm:t>
        <a:bodyPr/>
        <a:lstStyle/>
        <a:p>
          <a:r>
            <a:rPr lang="sv-SE" sz="1100" b="1" dirty="0" smtClean="0">
              <a:latin typeface="Calibri"/>
              <a:ea typeface="+mn-ea"/>
              <a:cs typeface="+mn-cs"/>
            </a:rPr>
            <a:t>Bibelvetenskap</a:t>
          </a:r>
          <a:endParaRPr lang="sv-SE" sz="1100" b="1" dirty="0">
            <a:latin typeface="Calibri"/>
            <a:ea typeface="+mn-ea"/>
            <a:cs typeface="+mn-cs"/>
          </a:endParaRPr>
        </a:p>
      </dgm:t>
    </dgm:pt>
    <dgm:pt modelId="{5D4E66EF-D038-4501-AD8A-2FB92C818A6F}" type="parTrans" cxnId="{13F1E80C-CEA1-44EA-B0AB-12739CC9E4BF}">
      <dgm:prSet/>
      <dgm:spPr/>
      <dgm:t>
        <a:bodyPr/>
        <a:lstStyle/>
        <a:p>
          <a:endParaRPr lang="sv-SE"/>
        </a:p>
      </dgm:t>
    </dgm:pt>
    <dgm:pt modelId="{FD30C201-4757-4FD4-933D-2DB381010CA0}" type="sibTrans" cxnId="{13F1E80C-CEA1-44EA-B0AB-12739CC9E4BF}">
      <dgm:prSet/>
      <dgm:spPr/>
      <dgm:t>
        <a:bodyPr/>
        <a:lstStyle/>
        <a:p>
          <a:endParaRPr lang="sv-SE"/>
        </a:p>
      </dgm:t>
    </dgm:pt>
    <dgm:pt modelId="{25F7B567-66CF-4731-9815-78FF4B949137}">
      <dgm:prSet phldrT="[Text]" custT="1"/>
      <dgm:spPr>
        <a:xfrm>
          <a:off x="1508759" y="893699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Gamla testamentets exegetik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1E6C0CD3-5CFC-44CD-8053-57AD4F599309}" type="parTrans" cxnId="{DAA0879C-323B-49B5-9090-67FD51A1BD0D}">
      <dgm:prSet/>
      <dgm:spPr/>
      <dgm:t>
        <a:bodyPr/>
        <a:lstStyle/>
        <a:p>
          <a:endParaRPr lang="sv-SE"/>
        </a:p>
      </dgm:t>
    </dgm:pt>
    <dgm:pt modelId="{DFA54EA6-09CE-49E3-B800-8E67C8650E3E}" type="sibTrans" cxnId="{DAA0879C-323B-49B5-9090-67FD51A1BD0D}">
      <dgm:prSet/>
      <dgm:spPr/>
      <dgm:t>
        <a:bodyPr/>
        <a:lstStyle/>
        <a:p>
          <a:endParaRPr lang="sv-SE"/>
        </a:p>
      </dgm:t>
    </dgm:pt>
    <dgm:pt modelId="{6A70E418-3F02-467E-8E4E-1ADFB764D69E}">
      <dgm:prSet phldrT="[Text]" custT="1"/>
      <dgm:spPr>
        <a:xfrm>
          <a:off x="0" y="1782900"/>
          <a:ext cx="1178718" cy="752400"/>
        </a:xfrm>
        <a:prstGeom prst="rect">
          <a:avLst/>
        </a:prstGeom>
      </dgm:spPr>
      <dgm:t>
        <a:bodyPr/>
        <a:lstStyle/>
        <a:p>
          <a:r>
            <a:rPr lang="sv-SE" sz="1100" b="1" dirty="0" smtClean="0">
              <a:latin typeface="Calibri"/>
              <a:ea typeface="+mn-ea"/>
              <a:cs typeface="+mn-cs"/>
            </a:rPr>
            <a:t>Kyrko- och missionsstudier</a:t>
          </a:r>
          <a:endParaRPr lang="sv-SE" sz="1100" b="1" dirty="0">
            <a:latin typeface="Calibri"/>
            <a:ea typeface="+mn-ea"/>
            <a:cs typeface="+mn-cs"/>
          </a:endParaRPr>
        </a:p>
      </dgm:t>
    </dgm:pt>
    <dgm:pt modelId="{E98859D5-363A-49F8-BF50-E4696927208D}" type="parTrans" cxnId="{CB515214-FD3D-4FCE-A35D-9A2DEC379628}">
      <dgm:prSet/>
      <dgm:spPr/>
      <dgm:t>
        <a:bodyPr/>
        <a:lstStyle/>
        <a:p>
          <a:endParaRPr lang="sv-SE"/>
        </a:p>
      </dgm:t>
    </dgm:pt>
    <dgm:pt modelId="{E19B26F2-DEA3-4163-B4DD-F4A21FB8A10E}" type="sibTrans" cxnId="{CB515214-FD3D-4FCE-A35D-9A2DEC379628}">
      <dgm:prSet/>
      <dgm:spPr/>
      <dgm:t>
        <a:bodyPr/>
        <a:lstStyle/>
        <a:p>
          <a:endParaRPr lang="sv-SE"/>
        </a:p>
      </dgm:t>
    </dgm:pt>
    <dgm:pt modelId="{82B983BA-84A1-4FB0-B47D-5D64401B477C}">
      <dgm:prSet custT="1"/>
      <dgm:spPr>
        <a:xfrm>
          <a:off x="0" y="2672099"/>
          <a:ext cx="1178718" cy="752400"/>
        </a:xfrm>
        <a:prstGeom prst="rect">
          <a:avLst/>
        </a:prstGeom>
      </dgm:spPr>
      <dgm:t>
        <a:bodyPr/>
        <a:lstStyle/>
        <a:p>
          <a:r>
            <a:rPr lang="sv-SE" sz="1100" b="1" smtClean="0">
              <a:latin typeface="Calibri"/>
              <a:ea typeface="+mn-ea"/>
              <a:cs typeface="+mn-cs"/>
            </a:rPr>
            <a:t>Tros- och livsåskådnings-vetenskap</a:t>
          </a:r>
          <a:endParaRPr lang="sv-SE" sz="1100" b="1" dirty="0">
            <a:latin typeface="Calibri"/>
            <a:ea typeface="+mn-ea"/>
            <a:cs typeface="+mn-cs"/>
          </a:endParaRPr>
        </a:p>
      </dgm:t>
    </dgm:pt>
    <dgm:pt modelId="{67BB137B-7795-47FE-B122-3DC804875F33}" type="parTrans" cxnId="{12BEDD72-2178-4199-8A8F-67E8659B994F}">
      <dgm:prSet/>
      <dgm:spPr/>
      <dgm:t>
        <a:bodyPr/>
        <a:lstStyle/>
        <a:p>
          <a:endParaRPr lang="sv-SE"/>
        </a:p>
      </dgm:t>
    </dgm:pt>
    <dgm:pt modelId="{BC2B8051-E0DE-42C4-95FA-64DE2B588083}" type="sibTrans" cxnId="{12BEDD72-2178-4199-8A8F-67E8659B994F}">
      <dgm:prSet/>
      <dgm:spPr/>
      <dgm:t>
        <a:bodyPr/>
        <a:lstStyle/>
        <a:p>
          <a:endParaRPr lang="sv-SE"/>
        </a:p>
      </dgm:t>
    </dgm:pt>
    <dgm:pt modelId="{835C7879-7844-44B2-95A1-1F425E507361}">
      <dgm:prSet phldrT="[Text]" custT="1"/>
      <dgm:spPr>
        <a:xfrm>
          <a:off x="1508759" y="893699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Nya testamentets exegetik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824DD85F-9D52-4035-8A52-3B246857E8CA}" type="parTrans" cxnId="{6F6952D7-1E2B-4B4B-AC4E-D581134A0876}">
      <dgm:prSet/>
      <dgm:spPr/>
      <dgm:t>
        <a:bodyPr/>
        <a:lstStyle/>
        <a:p>
          <a:endParaRPr lang="sv-SE"/>
        </a:p>
      </dgm:t>
    </dgm:pt>
    <dgm:pt modelId="{FAFBBB3D-C298-42E6-96A1-6E619E6788B5}" type="sibTrans" cxnId="{6F6952D7-1E2B-4B4B-AC4E-D581134A0876}">
      <dgm:prSet/>
      <dgm:spPr/>
      <dgm:t>
        <a:bodyPr/>
        <a:lstStyle/>
        <a:p>
          <a:endParaRPr lang="sv-SE"/>
        </a:p>
      </dgm:t>
    </dgm:pt>
    <dgm:pt modelId="{BDFF7E63-210B-4647-8F25-6D4AA8824EBE}">
      <dgm:prSet custT="1"/>
      <dgm:spPr>
        <a:xfrm>
          <a:off x="1508759" y="2672099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Religionsfilosofi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8CA05959-90D4-46A4-900D-2B37990F7325}" type="parTrans" cxnId="{38CA9A98-B7C6-45F9-97CC-99F18219E2C4}">
      <dgm:prSet/>
      <dgm:spPr/>
      <dgm:t>
        <a:bodyPr/>
        <a:lstStyle/>
        <a:p>
          <a:endParaRPr lang="sv-SE"/>
        </a:p>
      </dgm:t>
    </dgm:pt>
    <dgm:pt modelId="{BAC38517-73B2-4095-A220-97429D0C7CDF}" type="sibTrans" cxnId="{38CA9A98-B7C6-45F9-97CC-99F18219E2C4}">
      <dgm:prSet/>
      <dgm:spPr/>
      <dgm:t>
        <a:bodyPr/>
        <a:lstStyle/>
        <a:p>
          <a:endParaRPr lang="sv-SE"/>
        </a:p>
      </dgm:t>
    </dgm:pt>
    <dgm:pt modelId="{363E26F2-43E2-4190-909F-723A5A555B32}">
      <dgm:prSet custT="1"/>
      <dgm:spPr>
        <a:xfrm>
          <a:off x="1508759" y="2672099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Systematisk teologi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7FFA8F08-3585-47C3-9ABC-F59CD5E3841A}" type="parTrans" cxnId="{7DDA1CC8-23E6-4B70-9D81-7A9C6C9EFAB3}">
      <dgm:prSet/>
      <dgm:spPr/>
      <dgm:t>
        <a:bodyPr/>
        <a:lstStyle/>
        <a:p>
          <a:endParaRPr lang="sv-SE"/>
        </a:p>
      </dgm:t>
    </dgm:pt>
    <dgm:pt modelId="{ABEEAA98-2532-4F58-A58D-3B3A1A0B013C}" type="sibTrans" cxnId="{7DDA1CC8-23E6-4B70-9D81-7A9C6C9EFAB3}">
      <dgm:prSet/>
      <dgm:spPr/>
      <dgm:t>
        <a:bodyPr/>
        <a:lstStyle/>
        <a:p>
          <a:endParaRPr lang="sv-SE"/>
        </a:p>
      </dgm:t>
    </dgm:pt>
    <dgm:pt modelId="{BB04DED1-D80A-467E-AF77-A08B965E3DC8}">
      <dgm:prSet phldrT="[Text]" custT="1"/>
      <dgm:spPr>
        <a:xfrm>
          <a:off x="1508759" y="1782900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Kyrkohistoria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79195891-2BAB-4524-8D01-8AD06CD0A153}" type="parTrans" cxnId="{C198B916-F2C2-4CA4-BBB8-B8F0D2A70CEB}">
      <dgm:prSet/>
      <dgm:spPr/>
      <dgm:t>
        <a:bodyPr/>
        <a:lstStyle/>
        <a:p>
          <a:endParaRPr lang="sv-SE"/>
        </a:p>
      </dgm:t>
    </dgm:pt>
    <dgm:pt modelId="{232C8E28-C455-4FAB-9077-CF6AFC5AE58F}" type="sibTrans" cxnId="{C198B916-F2C2-4CA4-BBB8-B8F0D2A70CEB}">
      <dgm:prSet/>
      <dgm:spPr/>
      <dgm:t>
        <a:bodyPr/>
        <a:lstStyle/>
        <a:p>
          <a:endParaRPr lang="sv-SE"/>
        </a:p>
      </dgm:t>
    </dgm:pt>
    <dgm:pt modelId="{B324F4DD-3865-45B8-A4E7-E1CEE8898210}">
      <dgm:prSet phldrT="[Text]" custT="1"/>
      <dgm:spPr>
        <a:xfrm>
          <a:off x="1508759" y="4499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Judaistik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3E057009-DC5A-4DBF-B6DA-54532EF88818}" type="parTrans" cxnId="{C45063D1-4118-427F-9435-FF1D2C95C4B6}">
      <dgm:prSet/>
      <dgm:spPr/>
      <dgm:t>
        <a:bodyPr/>
        <a:lstStyle/>
        <a:p>
          <a:endParaRPr lang="sv-SE"/>
        </a:p>
      </dgm:t>
    </dgm:pt>
    <dgm:pt modelId="{DF6F3035-1A4C-495D-BF51-B661DDC22D26}" type="sibTrans" cxnId="{C45063D1-4118-427F-9435-FF1D2C95C4B6}">
      <dgm:prSet/>
      <dgm:spPr/>
      <dgm:t>
        <a:bodyPr/>
        <a:lstStyle/>
        <a:p>
          <a:endParaRPr lang="sv-SE"/>
        </a:p>
      </dgm:t>
    </dgm:pt>
    <dgm:pt modelId="{C730B05B-2CCE-4E60-8252-E889155669E1}">
      <dgm:prSet phldrT="[Text]" custT="1"/>
      <dgm:spPr>
        <a:xfrm>
          <a:off x="1508759" y="4499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dirty="0" smtClean="0">
              <a:latin typeface="Calibri"/>
              <a:ea typeface="+mn-ea"/>
              <a:cs typeface="+mn-cs"/>
            </a:rPr>
            <a:t>Religionshistoria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22071834-3872-4D8A-B8CA-A2C6C2C59C44}" type="parTrans" cxnId="{53913227-9AE0-47B8-A762-A6709C43553B}">
      <dgm:prSet/>
      <dgm:spPr/>
      <dgm:t>
        <a:bodyPr/>
        <a:lstStyle/>
        <a:p>
          <a:endParaRPr lang="sv-SE"/>
        </a:p>
      </dgm:t>
    </dgm:pt>
    <dgm:pt modelId="{D94D7763-359B-45A4-87E5-5B6B726EE36E}" type="sibTrans" cxnId="{53913227-9AE0-47B8-A762-A6709C43553B}">
      <dgm:prSet/>
      <dgm:spPr/>
      <dgm:t>
        <a:bodyPr/>
        <a:lstStyle/>
        <a:p>
          <a:endParaRPr lang="sv-SE"/>
        </a:p>
      </dgm:t>
    </dgm:pt>
    <dgm:pt modelId="{12B83724-2928-47E8-85D4-3C1511473F20}">
      <dgm:prSet phldrT="[Text]" custT="1"/>
      <dgm:spPr>
        <a:xfrm>
          <a:off x="1508759" y="4499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dirty="0" smtClean="0">
              <a:latin typeface="Calibri"/>
              <a:ea typeface="+mn-ea"/>
              <a:cs typeface="+mn-cs"/>
            </a:rPr>
            <a:t>Religionsbeteendevetenskap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534D42AE-5560-4869-8920-ED0DF589CE08}" type="parTrans" cxnId="{5F0F6F73-4B65-4031-9B56-A6C881C04C20}">
      <dgm:prSet/>
      <dgm:spPr/>
      <dgm:t>
        <a:bodyPr/>
        <a:lstStyle/>
        <a:p>
          <a:endParaRPr lang="sv-SE"/>
        </a:p>
      </dgm:t>
    </dgm:pt>
    <dgm:pt modelId="{ED7B846A-63D0-475C-AF54-48064E7E5A96}" type="sibTrans" cxnId="{5F0F6F73-4B65-4031-9B56-A6C881C04C20}">
      <dgm:prSet/>
      <dgm:spPr/>
      <dgm:t>
        <a:bodyPr/>
        <a:lstStyle/>
        <a:p>
          <a:endParaRPr lang="sv-SE"/>
        </a:p>
      </dgm:t>
    </dgm:pt>
    <dgm:pt modelId="{4D85A00F-47E1-4D16-B256-F3C67739437B}">
      <dgm:prSet phldrT="[Text]" custT="1"/>
      <dgm:spPr>
        <a:xfrm>
          <a:off x="1508759" y="1782900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Missionsvetenskap med ekumenik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5857A17B-FEFE-447A-9CCE-4448FC42DCC7}" type="parTrans" cxnId="{7BB82841-DDA7-4E6C-9CC9-342101A7A2A4}">
      <dgm:prSet/>
      <dgm:spPr/>
      <dgm:t>
        <a:bodyPr/>
        <a:lstStyle/>
        <a:p>
          <a:endParaRPr lang="sv-SE"/>
        </a:p>
      </dgm:t>
    </dgm:pt>
    <dgm:pt modelId="{F7E3AA24-2C9C-47A3-893B-951482B1C78E}" type="sibTrans" cxnId="{7BB82841-DDA7-4E6C-9CC9-342101A7A2A4}">
      <dgm:prSet/>
      <dgm:spPr/>
      <dgm:t>
        <a:bodyPr/>
        <a:lstStyle/>
        <a:p>
          <a:endParaRPr lang="sv-SE"/>
        </a:p>
      </dgm:t>
    </dgm:pt>
    <dgm:pt modelId="{EDA44F71-1FD5-47C0-9C1D-8989213003E1}">
      <dgm:prSet phldrT="[Text]" custT="1"/>
      <dgm:spPr>
        <a:xfrm>
          <a:off x="1508759" y="1782900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Praktisk teologi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DF9EED10-D6F5-44D4-98B3-AEE66F1A0604}" type="parTrans" cxnId="{1B50BAE3-0081-4839-9F62-85F13BBEFFDA}">
      <dgm:prSet/>
      <dgm:spPr/>
      <dgm:t>
        <a:bodyPr/>
        <a:lstStyle/>
        <a:p>
          <a:endParaRPr lang="sv-SE"/>
        </a:p>
      </dgm:t>
    </dgm:pt>
    <dgm:pt modelId="{D98F17BF-E7CE-465D-8F5B-02D7CB9C3D1B}" type="sibTrans" cxnId="{1B50BAE3-0081-4839-9F62-85F13BBEFFDA}">
      <dgm:prSet/>
      <dgm:spPr/>
      <dgm:t>
        <a:bodyPr/>
        <a:lstStyle/>
        <a:p>
          <a:endParaRPr lang="sv-SE"/>
        </a:p>
      </dgm:t>
    </dgm:pt>
    <dgm:pt modelId="{16A86E72-5D57-41A3-917E-98F353CF6271}">
      <dgm:prSet custT="1"/>
      <dgm:spPr>
        <a:xfrm>
          <a:off x="1508759" y="2672099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Etik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0C57BC49-E137-42BD-A5B4-2A3850386F0B}" type="parTrans" cxnId="{091E8FA0-F0FB-4FB1-822A-17F2FB10FF8D}">
      <dgm:prSet/>
      <dgm:spPr/>
      <dgm:t>
        <a:bodyPr/>
        <a:lstStyle/>
        <a:p>
          <a:endParaRPr lang="sv-SE"/>
        </a:p>
      </dgm:t>
    </dgm:pt>
    <dgm:pt modelId="{9DD05C0D-D5CB-4E1A-AD25-BEDFD21CABBD}" type="sibTrans" cxnId="{091E8FA0-F0FB-4FB1-822A-17F2FB10FF8D}">
      <dgm:prSet/>
      <dgm:spPr/>
      <dgm:t>
        <a:bodyPr/>
        <a:lstStyle/>
        <a:p>
          <a:endParaRPr lang="sv-SE"/>
        </a:p>
      </dgm:t>
    </dgm:pt>
    <dgm:pt modelId="{68F1C889-C465-41FC-80C1-D6ACBCE0BDC5}" type="pres">
      <dgm:prSet presAssocID="{C1BE99E9-2F09-4984-8600-E4DF6AC0B9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AAB663E8-4C23-4931-92EE-25C44D8FD16F}" type="pres">
      <dgm:prSet presAssocID="{D65C7EAF-4339-4776-984A-BF9F114185E0}" presName="linNode" presStyleCnt="0"/>
      <dgm:spPr/>
      <dgm:t>
        <a:bodyPr/>
        <a:lstStyle/>
        <a:p>
          <a:endParaRPr lang="sv-SE"/>
        </a:p>
      </dgm:t>
    </dgm:pt>
    <dgm:pt modelId="{93A542CF-B340-413D-A527-9706FECF7C6F}" type="pres">
      <dgm:prSet presAssocID="{D65C7EAF-4339-4776-984A-BF9F114185E0}" presName="parTx" presStyleLbl="revTx" presStyleIdx="0" presStyleCnt="4" custScaleX="128624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77CE034-6B5C-443C-9DE6-011D4D4D1F1C}" type="pres">
      <dgm:prSet presAssocID="{D65C7EAF-4339-4776-984A-BF9F114185E0}" presName="bracket" presStyleLbl="parChTrans1D1" presStyleIdx="0" presStyleCnt="4"/>
      <dgm:spPr>
        <a:xfrm>
          <a:off x="1178718" y="4499"/>
          <a:ext cx="235743" cy="752400"/>
        </a:xfrm>
        <a:prstGeom prst="leftBrace">
          <a:avLst>
            <a:gd name="adj1" fmla="val 35000"/>
            <a:gd name="adj2" fmla="val 50000"/>
          </a:avLst>
        </a:prstGeom>
      </dgm:spPr>
      <dgm:t>
        <a:bodyPr/>
        <a:lstStyle/>
        <a:p>
          <a:endParaRPr lang="sv-SE"/>
        </a:p>
      </dgm:t>
    </dgm:pt>
    <dgm:pt modelId="{55BB76A1-C71A-4517-AD0E-2FED14EEA5BF}" type="pres">
      <dgm:prSet presAssocID="{D65C7EAF-4339-4776-984A-BF9F114185E0}" presName="spH" presStyleCnt="0"/>
      <dgm:spPr/>
      <dgm:t>
        <a:bodyPr/>
        <a:lstStyle/>
        <a:p>
          <a:endParaRPr lang="sv-SE"/>
        </a:p>
      </dgm:t>
    </dgm:pt>
    <dgm:pt modelId="{EEB538FF-EA41-4132-9085-57315EE3B8AF}" type="pres">
      <dgm:prSet presAssocID="{D65C7EAF-4339-4776-984A-BF9F114185E0}" presName="desTx" presStyleLbl="node1" presStyleIdx="0" presStyleCnt="4" custScaleX="11904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9857E31-3BB8-4278-B272-920F342FB1A2}" type="pres">
      <dgm:prSet presAssocID="{E5FA1456-50B7-4D9E-B302-F9FE7F1A5B3D}" presName="spV" presStyleCnt="0"/>
      <dgm:spPr/>
      <dgm:t>
        <a:bodyPr/>
        <a:lstStyle/>
        <a:p>
          <a:endParaRPr lang="sv-SE"/>
        </a:p>
      </dgm:t>
    </dgm:pt>
    <dgm:pt modelId="{4651D928-F8D8-4D2C-8C1E-45680DE098F9}" type="pres">
      <dgm:prSet presAssocID="{C5EFF130-80D2-41B2-A3BC-C4A7F11EE851}" presName="linNode" presStyleCnt="0"/>
      <dgm:spPr/>
      <dgm:t>
        <a:bodyPr/>
        <a:lstStyle/>
        <a:p>
          <a:endParaRPr lang="sv-SE"/>
        </a:p>
      </dgm:t>
    </dgm:pt>
    <dgm:pt modelId="{7BFD51F4-7AD8-4E15-A6BC-D463458E8E8E}" type="pres">
      <dgm:prSet presAssocID="{C5EFF130-80D2-41B2-A3BC-C4A7F11EE851}" presName="parTx" presStyleLbl="revTx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3DAB276-94F8-4CCA-A5D5-BDB12B985845}" type="pres">
      <dgm:prSet presAssocID="{C5EFF130-80D2-41B2-A3BC-C4A7F11EE851}" presName="bracket" presStyleLbl="parChTrans1D1" presStyleIdx="1" presStyleCnt="4"/>
      <dgm:spPr>
        <a:xfrm>
          <a:off x="1178718" y="893699"/>
          <a:ext cx="235743" cy="752400"/>
        </a:xfrm>
        <a:prstGeom prst="leftBrace">
          <a:avLst>
            <a:gd name="adj1" fmla="val 35000"/>
            <a:gd name="adj2" fmla="val 50000"/>
          </a:avLst>
        </a:prstGeom>
      </dgm:spPr>
      <dgm:t>
        <a:bodyPr/>
        <a:lstStyle/>
        <a:p>
          <a:endParaRPr lang="sv-SE"/>
        </a:p>
      </dgm:t>
    </dgm:pt>
    <dgm:pt modelId="{53BB12C3-8FC9-4E79-BA3A-29954C8DBB7C}" type="pres">
      <dgm:prSet presAssocID="{C5EFF130-80D2-41B2-A3BC-C4A7F11EE851}" presName="spH" presStyleCnt="0"/>
      <dgm:spPr/>
      <dgm:t>
        <a:bodyPr/>
        <a:lstStyle/>
        <a:p>
          <a:endParaRPr lang="sv-SE"/>
        </a:p>
      </dgm:t>
    </dgm:pt>
    <dgm:pt modelId="{94622650-7A5B-463C-BDAD-7628592F78C1}" type="pres">
      <dgm:prSet presAssocID="{C5EFF130-80D2-41B2-A3BC-C4A7F11EE851}" presName="des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3F96633-EAF1-43B5-9189-5672645B034E}" type="pres">
      <dgm:prSet presAssocID="{FD30C201-4757-4FD4-933D-2DB381010CA0}" presName="spV" presStyleCnt="0"/>
      <dgm:spPr/>
      <dgm:t>
        <a:bodyPr/>
        <a:lstStyle/>
        <a:p>
          <a:endParaRPr lang="sv-SE"/>
        </a:p>
      </dgm:t>
    </dgm:pt>
    <dgm:pt modelId="{1595A132-C2EF-43D6-8BEF-7A0DE5E6D345}" type="pres">
      <dgm:prSet presAssocID="{6A70E418-3F02-467E-8E4E-1ADFB764D69E}" presName="linNode" presStyleCnt="0"/>
      <dgm:spPr/>
      <dgm:t>
        <a:bodyPr/>
        <a:lstStyle/>
        <a:p>
          <a:endParaRPr lang="sv-SE"/>
        </a:p>
      </dgm:t>
    </dgm:pt>
    <dgm:pt modelId="{3FCF5478-8BEB-4AFC-B491-FE16A7EC17CC}" type="pres">
      <dgm:prSet presAssocID="{6A70E418-3F02-467E-8E4E-1ADFB764D69E}" presName="parTx" presStyleLbl="revTx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73EE9C6-08DB-4111-9F67-D66E4895D195}" type="pres">
      <dgm:prSet presAssocID="{6A70E418-3F02-467E-8E4E-1ADFB764D69E}" presName="bracket" presStyleLbl="parChTrans1D1" presStyleIdx="2" presStyleCnt="4"/>
      <dgm:spPr>
        <a:xfrm>
          <a:off x="1178718" y="1782900"/>
          <a:ext cx="235743" cy="752400"/>
        </a:xfrm>
        <a:prstGeom prst="leftBrace">
          <a:avLst>
            <a:gd name="adj1" fmla="val 35000"/>
            <a:gd name="adj2" fmla="val 50000"/>
          </a:avLst>
        </a:prstGeom>
      </dgm:spPr>
      <dgm:t>
        <a:bodyPr/>
        <a:lstStyle/>
        <a:p>
          <a:endParaRPr lang="sv-SE"/>
        </a:p>
      </dgm:t>
    </dgm:pt>
    <dgm:pt modelId="{4861B366-65D8-46DC-9B5E-6AA9A623A1AF}" type="pres">
      <dgm:prSet presAssocID="{6A70E418-3F02-467E-8E4E-1ADFB764D69E}" presName="spH" presStyleCnt="0"/>
      <dgm:spPr/>
      <dgm:t>
        <a:bodyPr/>
        <a:lstStyle/>
        <a:p>
          <a:endParaRPr lang="sv-SE"/>
        </a:p>
      </dgm:t>
    </dgm:pt>
    <dgm:pt modelId="{325AAF47-4B3E-45FC-B007-BECCFF5AD053}" type="pres">
      <dgm:prSet presAssocID="{6A70E418-3F02-467E-8E4E-1ADFB764D69E}" presName="des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5B1C10E-54A0-45E8-806A-33EAF40515CB}" type="pres">
      <dgm:prSet presAssocID="{E19B26F2-DEA3-4163-B4DD-F4A21FB8A10E}" presName="spV" presStyleCnt="0"/>
      <dgm:spPr/>
      <dgm:t>
        <a:bodyPr/>
        <a:lstStyle/>
        <a:p>
          <a:endParaRPr lang="sv-SE"/>
        </a:p>
      </dgm:t>
    </dgm:pt>
    <dgm:pt modelId="{27EC47AE-0F78-4BAA-95EC-AEC2AD888C09}" type="pres">
      <dgm:prSet presAssocID="{82B983BA-84A1-4FB0-B47D-5D64401B477C}" presName="linNode" presStyleCnt="0"/>
      <dgm:spPr/>
      <dgm:t>
        <a:bodyPr/>
        <a:lstStyle/>
        <a:p>
          <a:endParaRPr lang="sv-SE"/>
        </a:p>
      </dgm:t>
    </dgm:pt>
    <dgm:pt modelId="{87F93CC6-F8F7-4B82-99A3-4C0DEA92F9F0}" type="pres">
      <dgm:prSet presAssocID="{82B983BA-84A1-4FB0-B47D-5D64401B477C}" presName="parTx" presStyleLbl="revTx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9C28BAD-C5F6-4C8C-8DED-121AE544D350}" type="pres">
      <dgm:prSet presAssocID="{82B983BA-84A1-4FB0-B47D-5D64401B477C}" presName="bracket" presStyleLbl="parChTrans1D1" presStyleIdx="3" presStyleCnt="4"/>
      <dgm:spPr>
        <a:xfrm>
          <a:off x="1178718" y="2672099"/>
          <a:ext cx="235743" cy="752400"/>
        </a:xfrm>
        <a:prstGeom prst="leftBrace">
          <a:avLst>
            <a:gd name="adj1" fmla="val 35000"/>
            <a:gd name="adj2" fmla="val 50000"/>
          </a:avLst>
        </a:prstGeom>
      </dgm:spPr>
      <dgm:t>
        <a:bodyPr/>
        <a:lstStyle/>
        <a:p>
          <a:endParaRPr lang="sv-SE"/>
        </a:p>
      </dgm:t>
    </dgm:pt>
    <dgm:pt modelId="{7B7371F9-B0DB-4E45-94B2-368BB014687B}" type="pres">
      <dgm:prSet presAssocID="{82B983BA-84A1-4FB0-B47D-5D64401B477C}" presName="spH" presStyleCnt="0"/>
      <dgm:spPr/>
      <dgm:t>
        <a:bodyPr/>
        <a:lstStyle/>
        <a:p>
          <a:endParaRPr lang="sv-SE"/>
        </a:p>
      </dgm:t>
    </dgm:pt>
    <dgm:pt modelId="{6EF73E4B-825A-49BD-8FE0-CFB39279E51C}" type="pres">
      <dgm:prSet presAssocID="{82B983BA-84A1-4FB0-B47D-5D64401B477C}" presName="des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B9F910C0-9B23-4449-AC50-723E79EF34C1}" type="presOf" srcId="{EC23CF1E-3B89-4F5F-B885-E32402DCF094}" destId="{EEB538FF-EA41-4132-9085-57315EE3B8AF}" srcOrd="0" destOrd="0" presId="urn:diagrams.loki3.com/BracketList+Icon"/>
    <dgm:cxn modelId="{90483677-8EE5-42CB-AB77-E92EC46A20A2}" type="presOf" srcId="{D65C7EAF-4339-4776-984A-BF9F114185E0}" destId="{93A542CF-B340-413D-A527-9706FECF7C6F}" srcOrd="0" destOrd="0" presId="urn:diagrams.loki3.com/BracketList+Icon"/>
    <dgm:cxn modelId="{5F0F6F73-4B65-4031-9B56-A6C881C04C20}" srcId="{D65C7EAF-4339-4776-984A-BF9F114185E0}" destId="{12B83724-2928-47E8-85D4-3C1511473F20}" srcOrd="3" destOrd="0" parTransId="{534D42AE-5560-4869-8920-ED0DF589CE08}" sibTransId="{ED7B846A-63D0-475C-AF54-48064E7E5A96}"/>
    <dgm:cxn modelId="{7DDA1CC8-23E6-4B70-9D81-7A9C6C9EFAB3}" srcId="{82B983BA-84A1-4FB0-B47D-5D64401B477C}" destId="{363E26F2-43E2-4190-909F-723A5A555B32}" srcOrd="2" destOrd="0" parTransId="{7FFA8F08-3585-47C3-9ABC-F59CD5E3841A}" sibTransId="{ABEEAA98-2532-4F58-A58D-3B3A1A0B013C}"/>
    <dgm:cxn modelId="{C2F21D85-1E94-45F2-9D67-AB07BB85A8C3}" type="presOf" srcId="{BB04DED1-D80A-467E-AF77-A08B965E3DC8}" destId="{325AAF47-4B3E-45FC-B007-BECCFF5AD053}" srcOrd="0" destOrd="0" presId="urn:diagrams.loki3.com/BracketList+Icon"/>
    <dgm:cxn modelId="{FC37A73B-0A8D-4327-970B-7FCBC76AF114}" type="presOf" srcId="{EDA44F71-1FD5-47C0-9C1D-8989213003E1}" destId="{325AAF47-4B3E-45FC-B007-BECCFF5AD053}" srcOrd="0" destOrd="2" presId="urn:diagrams.loki3.com/BracketList+Icon"/>
    <dgm:cxn modelId="{1395E64C-82F5-4B77-AACF-16EEBB2A1470}" type="presOf" srcId="{C5EFF130-80D2-41B2-A3BC-C4A7F11EE851}" destId="{7BFD51F4-7AD8-4E15-A6BC-D463458E8E8E}" srcOrd="0" destOrd="0" presId="urn:diagrams.loki3.com/BracketList+Icon"/>
    <dgm:cxn modelId="{12BEDD72-2178-4199-8A8F-67E8659B994F}" srcId="{C1BE99E9-2F09-4984-8600-E4DF6AC0B9A1}" destId="{82B983BA-84A1-4FB0-B47D-5D64401B477C}" srcOrd="3" destOrd="0" parTransId="{67BB137B-7795-47FE-B122-3DC804875F33}" sibTransId="{BC2B8051-E0DE-42C4-95FA-64DE2B588083}"/>
    <dgm:cxn modelId="{984FE049-D9DE-4F1E-B157-51A83551C32D}" type="presOf" srcId="{16A86E72-5D57-41A3-917E-98F353CF6271}" destId="{6EF73E4B-825A-49BD-8FE0-CFB39279E51C}" srcOrd="0" destOrd="1" presId="urn:diagrams.loki3.com/BracketList+Icon"/>
    <dgm:cxn modelId="{CB515214-FD3D-4FCE-A35D-9A2DEC379628}" srcId="{C1BE99E9-2F09-4984-8600-E4DF6AC0B9A1}" destId="{6A70E418-3F02-467E-8E4E-1ADFB764D69E}" srcOrd="2" destOrd="0" parTransId="{E98859D5-363A-49F8-BF50-E4696927208D}" sibTransId="{E19B26F2-DEA3-4163-B4DD-F4A21FB8A10E}"/>
    <dgm:cxn modelId="{63A204DB-ACCB-4C97-BC76-E6EAEC86D981}" type="presOf" srcId="{363E26F2-43E2-4190-909F-723A5A555B32}" destId="{6EF73E4B-825A-49BD-8FE0-CFB39279E51C}" srcOrd="0" destOrd="2" presId="urn:diagrams.loki3.com/BracketList+Icon"/>
    <dgm:cxn modelId="{1B50BAE3-0081-4839-9F62-85F13BBEFFDA}" srcId="{6A70E418-3F02-467E-8E4E-1ADFB764D69E}" destId="{EDA44F71-1FD5-47C0-9C1D-8989213003E1}" srcOrd="2" destOrd="0" parTransId="{DF9EED10-D6F5-44D4-98B3-AEE66F1A0604}" sibTransId="{D98F17BF-E7CE-465D-8F5B-02D7CB9C3D1B}"/>
    <dgm:cxn modelId="{B68E8D11-74E3-410C-8518-71BEF59B9957}" srcId="{D65C7EAF-4339-4776-984A-BF9F114185E0}" destId="{EC23CF1E-3B89-4F5F-B885-E32402DCF094}" srcOrd="0" destOrd="0" parTransId="{E6528EA8-9359-4243-A1F4-C4DC7048BD3E}" sibTransId="{49398E55-F26E-4B1C-9450-D931A6F5473B}"/>
    <dgm:cxn modelId="{B9C9F518-773C-466E-B043-FA89214303A0}" type="presOf" srcId="{4D85A00F-47E1-4D16-B256-F3C67739437B}" destId="{325AAF47-4B3E-45FC-B007-BECCFF5AD053}" srcOrd="0" destOrd="1" presId="urn:diagrams.loki3.com/BracketList+Icon"/>
    <dgm:cxn modelId="{13F1E80C-CEA1-44EA-B0AB-12739CC9E4BF}" srcId="{C1BE99E9-2F09-4984-8600-E4DF6AC0B9A1}" destId="{C5EFF130-80D2-41B2-A3BC-C4A7F11EE851}" srcOrd="1" destOrd="0" parTransId="{5D4E66EF-D038-4501-AD8A-2FB92C818A6F}" sibTransId="{FD30C201-4757-4FD4-933D-2DB381010CA0}"/>
    <dgm:cxn modelId="{38EAA800-D2CB-4B70-BFD1-84CA98A54E36}" type="presOf" srcId="{C1BE99E9-2F09-4984-8600-E4DF6AC0B9A1}" destId="{68F1C889-C465-41FC-80C1-D6ACBCE0BDC5}" srcOrd="0" destOrd="0" presId="urn:diagrams.loki3.com/BracketList+Icon"/>
    <dgm:cxn modelId="{C45063D1-4118-427F-9435-FF1D2C95C4B6}" srcId="{D65C7EAF-4339-4776-984A-BF9F114185E0}" destId="{B324F4DD-3865-45B8-A4E7-E1CEE8898210}" srcOrd="1" destOrd="0" parTransId="{3E057009-DC5A-4DBF-B6DA-54532EF88818}" sibTransId="{DF6F3035-1A4C-495D-BF51-B661DDC22D26}"/>
    <dgm:cxn modelId="{7BB82841-DDA7-4E6C-9CC9-342101A7A2A4}" srcId="{6A70E418-3F02-467E-8E4E-1ADFB764D69E}" destId="{4D85A00F-47E1-4D16-B256-F3C67739437B}" srcOrd="1" destOrd="0" parTransId="{5857A17B-FEFE-447A-9CCE-4448FC42DCC7}" sibTransId="{F7E3AA24-2C9C-47A3-893B-951482B1C78E}"/>
    <dgm:cxn modelId="{C198B916-F2C2-4CA4-BBB8-B8F0D2A70CEB}" srcId="{6A70E418-3F02-467E-8E4E-1ADFB764D69E}" destId="{BB04DED1-D80A-467E-AF77-A08B965E3DC8}" srcOrd="0" destOrd="0" parTransId="{79195891-2BAB-4524-8D01-8AD06CD0A153}" sibTransId="{232C8E28-C455-4FAB-9077-CF6AFC5AE58F}"/>
    <dgm:cxn modelId="{091E8FA0-F0FB-4FB1-822A-17F2FB10FF8D}" srcId="{82B983BA-84A1-4FB0-B47D-5D64401B477C}" destId="{16A86E72-5D57-41A3-917E-98F353CF6271}" srcOrd="1" destOrd="0" parTransId="{0C57BC49-E137-42BD-A5B4-2A3850386F0B}" sibTransId="{9DD05C0D-D5CB-4E1A-AD25-BEDFD21CABBD}"/>
    <dgm:cxn modelId="{E524FE4C-9575-4D6C-AB27-96352EDE81D3}" type="presOf" srcId="{25F7B567-66CF-4731-9815-78FF4B949137}" destId="{94622650-7A5B-463C-BDAD-7628592F78C1}" srcOrd="0" destOrd="0" presId="urn:diagrams.loki3.com/BracketList+Icon"/>
    <dgm:cxn modelId="{E9A6FAC4-5480-4124-A18C-44909943D19D}" type="presOf" srcId="{835C7879-7844-44B2-95A1-1F425E507361}" destId="{94622650-7A5B-463C-BDAD-7628592F78C1}" srcOrd="0" destOrd="1" presId="urn:diagrams.loki3.com/BracketList+Icon"/>
    <dgm:cxn modelId="{423C526B-C2B2-4A69-988D-B3DE6A9EE0C1}" type="presOf" srcId="{C730B05B-2CCE-4E60-8252-E889155669E1}" destId="{EEB538FF-EA41-4132-9085-57315EE3B8AF}" srcOrd="0" destOrd="2" presId="urn:diagrams.loki3.com/BracketList+Icon"/>
    <dgm:cxn modelId="{5D80DD67-7B17-459D-9ECF-A96C33A5548B}" type="presOf" srcId="{B324F4DD-3865-45B8-A4E7-E1CEE8898210}" destId="{EEB538FF-EA41-4132-9085-57315EE3B8AF}" srcOrd="0" destOrd="1" presId="urn:diagrams.loki3.com/BracketList+Icon"/>
    <dgm:cxn modelId="{38CA9A98-B7C6-45F9-97CC-99F18219E2C4}" srcId="{82B983BA-84A1-4FB0-B47D-5D64401B477C}" destId="{BDFF7E63-210B-4647-8F25-6D4AA8824EBE}" srcOrd="0" destOrd="0" parTransId="{8CA05959-90D4-46A4-900D-2B37990F7325}" sibTransId="{BAC38517-73B2-4095-A220-97429D0C7CDF}"/>
    <dgm:cxn modelId="{2B5C1F88-B16B-4776-9FEB-E9B00111496D}" srcId="{C1BE99E9-2F09-4984-8600-E4DF6AC0B9A1}" destId="{D65C7EAF-4339-4776-984A-BF9F114185E0}" srcOrd="0" destOrd="0" parTransId="{91D8F506-EAF3-4266-9644-95355957AC8F}" sibTransId="{E5FA1456-50B7-4D9E-B302-F9FE7F1A5B3D}"/>
    <dgm:cxn modelId="{B92EF05E-7215-47CE-9361-D84644A9D574}" type="presOf" srcId="{6A70E418-3F02-467E-8E4E-1ADFB764D69E}" destId="{3FCF5478-8BEB-4AFC-B491-FE16A7EC17CC}" srcOrd="0" destOrd="0" presId="urn:diagrams.loki3.com/BracketList+Icon"/>
    <dgm:cxn modelId="{53913227-9AE0-47B8-A762-A6709C43553B}" srcId="{D65C7EAF-4339-4776-984A-BF9F114185E0}" destId="{C730B05B-2CCE-4E60-8252-E889155669E1}" srcOrd="2" destOrd="0" parTransId="{22071834-3872-4D8A-B8CA-A2C6C2C59C44}" sibTransId="{D94D7763-359B-45A4-87E5-5B6B726EE36E}"/>
    <dgm:cxn modelId="{5B481D3A-E4DF-4972-A8FB-B358273F608A}" type="presOf" srcId="{BDFF7E63-210B-4647-8F25-6D4AA8824EBE}" destId="{6EF73E4B-825A-49BD-8FE0-CFB39279E51C}" srcOrd="0" destOrd="0" presId="urn:diagrams.loki3.com/BracketList+Icon"/>
    <dgm:cxn modelId="{159BC346-92EC-4B4B-8650-307BBB69BFE1}" type="presOf" srcId="{82B983BA-84A1-4FB0-B47D-5D64401B477C}" destId="{87F93CC6-F8F7-4B82-99A3-4C0DEA92F9F0}" srcOrd="0" destOrd="0" presId="urn:diagrams.loki3.com/BracketList+Icon"/>
    <dgm:cxn modelId="{6F6952D7-1E2B-4B4B-AC4E-D581134A0876}" srcId="{C5EFF130-80D2-41B2-A3BC-C4A7F11EE851}" destId="{835C7879-7844-44B2-95A1-1F425E507361}" srcOrd="1" destOrd="0" parTransId="{824DD85F-9D52-4035-8A52-3B246857E8CA}" sibTransId="{FAFBBB3D-C298-42E6-96A1-6E619E6788B5}"/>
    <dgm:cxn modelId="{DAA0879C-323B-49B5-9090-67FD51A1BD0D}" srcId="{C5EFF130-80D2-41B2-A3BC-C4A7F11EE851}" destId="{25F7B567-66CF-4731-9815-78FF4B949137}" srcOrd="0" destOrd="0" parTransId="{1E6C0CD3-5CFC-44CD-8053-57AD4F599309}" sibTransId="{DFA54EA6-09CE-49E3-B800-8E67C8650E3E}"/>
    <dgm:cxn modelId="{4810F1F3-207D-476E-858B-7996BEBB3DFB}" type="presOf" srcId="{12B83724-2928-47E8-85D4-3C1511473F20}" destId="{EEB538FF-EA41-4132-9085-57315EE3B8AF}" srcOrd="0" destOrd="3" presId="urn:diagrams.loki3.com/BracketList+Icon"/>
    <dgm:cxn modelId="{44471BA5-7D04-439B-B0DC-A6DD3B63F775}" type="presParOf" srcId="{68F1C889-C465-41FC-80C1-D6ACBCE0BDC5}" destId="{AAB663E8-4C23-4931-92EE-25C44D8FD16F}" srcOrd="0" destOrd="0" presId="urn:diagrams.loki3.com/BracketList+Icon"/>
    <dgm:cxn modelId="{4B6E5E47-2322-496C-A27F-03432DF7FA02}" type="presParOf" srcId="{AAB663E8-4C23-4931-92EE-25C44D8FD16F}" destId="{93A542CF-B340-413D-A527-9706FECF7C6F}" srcOrd="0" destOrd="0" presId="urn:diagrams.loki3.com/BracketList+Icon"/>
    <dgm:cxn modelId="{0065AC81-36CE-45EE-A0A0-F199A9E405A2}" type="presParOf" srcId="{AAB663E8-4C23-4931-92EE-25C44D8FD16F}" destId="{177CE034-6B5C-443C-9DE6-011D4D4D1F1C}" srcOrd="1" destOrd="0" presId="urn:diagrams.loki3.com/BracketList+Icon"/>
    <dgm:cxn modelId="{8C9A1797-CE58-4242-857D-F519BBF65339}" type="presParOf" srcId="{AAB663E8-4C23-4931-92EE-25C44D8FD16F}" destId="{55BB76A1-C71A-4517-AD0E-2FED14EEA5BF}" srcOrd="2" destOrd="0" presId="urn:diagrams.loki3.com/BracketList+Icon"/>
    <dgm:cxn modelId="{153DDD0B-A3BF-47F3-A2B9-7C7E7F834375}" type="presParOf" srcId="{AAB663E8-4C23-4931-92EE-25C44D8FD16F}" destId="{EEB538FF-EA41-4132-9085-57315EE3B8AF}" srcOrd="3" destOrd="0" presId="urn:diagrams.loki3.com/BracketList+Icon"/>
    <dgm:cxn modelId="{3A55CF08-97F5-481C-B013-1FBDBEF98253}" type="presParOf" srcId="{68F1C889-C465-41FC-80C1-D6ACBCE0BDC5}" destId="{39857E31-3BB8-4278-B272-920F342FB1A2}" srcOrd="1" destOrd="0" presId="urn:diagrams.loki3.com/BracketList+Icon"/>
    <dgm:cxn modelId="{1A4B2F40-2B51-4E2D-8065-20B6D75F5EA1}" type="presParOf" srcId="{68F1C889-C465-41FC-80C1-D6ACBCE0BDC5}" destId="{4651D928-F8D8-4D2C-8C1E-45680DE098F9}" srcOrd="2" destOrd="0" presId="urn:diagrams.loki3.com/BracketList+Icon"/>
    <dgm:cxn modelId="{BC7B1232-5230-49A3-A66D-A29394189D77}" type="presParOf" srcId="{4651D928-F8D8-4D2C-8C1E-45680DE098F9}" destId="{7BFD51F4-7AD8-4E15-A6BC-D463458E8E8E}" srcOrd="0" destOrd="0" presId="urn:diagrams.loki3.com/BracketList+Icon"/>
    <dgm:cxn modelId="{5D281632-8352-40F0-8145-799ECAB4C3A0}" type="presParOf" srcId="{4651D928-F8D8-4D2C-8C1E-45680DE098F9}" destId="{73DAB276-94F8-4CCA-A5D5-BDB12B985845}" srcOrd="1" destOrd="0" presId="urn:diagrams.loki3.com/BracketList+Icon"/>
    <dgm:cxn modelId="{F73EB7E5-6E4E-4A21-A228-EF91914C958A}" type="presParOf" srcId="{4651D928-F8D8-4D2C-8C1E-45680DE098F9}" destId="{53BB12C3-8FC9-4E79-BA3A-29954C8DBB7C}" srcOrd="2" destOrd="0" presId="urn:diagrams.loki3.com/BracketList+Icon"/>
    <dgm:cxn modelId="{7EB80832-CD09-49D7-9DE6-55203683927F}" type="presParOf" srcId="{4651D928-F8D8-4D2C-8C1E-45680DE098F9}" destId="{94622650-7A5B-463C-BDAD-7628592F78C1}" srcOrd="3" destOrd="0" presId="urn:diagrams.loki3.com/BracketList+Icon"/>
    <dgm:cxn modelId="{E9D2CF6F-E251-4234-8DF1-11EC93333347}" type="presParOf" srcId="{68F1C889-C465-41FC-80C1-D6ACBCE0BDC5}" destId="{73F96633-EAF1-43B5-9189-5672645B034E}" srcOrd="3" destOrd="0" presId="urn:diagrams.loki3.com/BracketList+Icon"/>
    <dgm:cxn modelId="{B63C4814-FE9F-4686-B388-F7033BA89946}" type="presParOf" srcId="{68F1C889-C465-41FC-80C1-D6ACBCE0BDC5}" destId="{1595A132-C2EF-43D6-8BEF-7A0DE5E6D345}" srcOrd="4" destOrd="0" presId="urn:diagrams.loki3.com/BracketList+Icon"/>
    <dgm:cxn modelId="{3CC0EAFA-98F6-4DA3-B8E9-9E8945DC9EC4}" type="presParOf" srcId="{1595A132-C2EF-43D6-8BEF-7A0DE5E6D345}" destId="{3FCF5478-8BEB-4AFC-B491-FE16A7EC17CC}" srcOrd="0" destOrd="0" presId="urn:diagrams.loki3.com/BracketList+Icon"/>
    <dgm:cxn modelId="{68BB6836-8EAD-4361-9189-48F883C6B3D7}" type="presParOf" srcId="{1595A132-C2EF-43D6-8BEF-7A0DE5E6D345}" destId="{B73EE9C6-08DB-4111-9F67-D66E4895D195}" srcOrd="1" destOrd="0" presId="urn:diagrams.loki3.com/BracketList+Icon"/>
    <dgm:cxn modelId="{439D6E31-1C1D-45CD-9E3B-095F631FDD57}" type="presParOf" srcId="{1595A132-C2EF-43D6-8BEF-7A0DE5E6D345}" destId="{4861B366-65D8-46DC-9B5E-6AA9A623A1AF}" srcOrd="2" destOrd="0" presId="urn:diagrams.loki3.com/BracketList+Icon"/>
    <dgm:cxn modelId="{6FB9E8CD-20F7-4A78-91C1-E07DD96D6FB6}" type="presParOf" srcId="{1595A132-C2EF-43D6-8BEF-7A0DE5E6D345}" destId="{325AAF47-4B3E-45FC-B007-BECCFF5AD053}" srcOrd="3" destOrd="0" presId="urn:diagrams.loki3.com/BracketList+Icon"/>
    <dgm:cxn modelId="{F621E5D3-7DA5-4C35-B012-9B6C9B5A8909}" type="presParOf" srcId="{68F1C889-C465-41FC-80C1-D6ACBCE0BDC5}" destId="{B5B1C10E-54A0-45E8-806A-33EAF40515CB}" srcOrd="5" destOrd="0" presId="urn:diagrams.loki3.com/BracketList+Icon"/>
    <dgm:cxn modelId="{D5417994-5D9E-4407-B0CB-F748C2D2BA70}" type="presParOf" srcId="{68F1C889-C465-41FC-80C1-D6ACBCE0BDC5}" destId="{27EC47AE-0F78-4BAA-95EC-AEC2AD888C09}" srcOrd="6" destOrd="0" presId="urn:diagrams.loki3.com/BracketList+Icon"/>
    <dgm:cxn modelId="{7C4E8521-E088-484A-91EC-0B07DC289954}" type="presParOf" srcId="{27EC47AE-0F78-4BAA-95EC-AEC2AD888C09}" destId="{87F93CC6-F8F7-4B82-99A3-4C0DEA92F9F0}" srcOrd="0" destOrd="0" presId="urn:diagrams.loki3.com/BracketList+Icon"/>
    <dgm:cxn modelId="{1B83C86F-EA25-4895-915A-014308AB9BFE}" type="presParOf" srcId="{27EC47AE-0F78-4BAA-95EC-AEC2AD888C09}" destId="{E9C28BAD-C5F6-4C8C-8DED-121AE544D350}" srcOrd="1" destOrd="0" presId="urn:diagrams.loki3.com/BracketList+Icon"/>
    <dgm:cxn modelId="{5204CF52-FEBD-408D-AA3A-C5EF45738375}" type="presParOf" srcId="{27EC47AE-0F78-4BAA-95EC-AEC2AD888C09}" destId="{7B7371F9-B0DB-4E45-94B2-368BB014687B}" srcOrd="2" destOrd="0" presId="urn:diagrams.loki3.com/BracketList+Icon"/>
    <dgm:cxn modelId="{AA5360D8-9A3E-415F-B529-5F93017EBF6C}" type="presParOf" srcId="{27EC47AE-0F78-4BAA-95EC-AEC2AD888C09}" destId="{6EF73E4B-825A-49BD-8FE0-CFB39279E51C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0E34A2-6B65-4334-9110-BC279FDC35AF}" type="doc">
      <dgm:prSet loTypeId="urn:microsoft.com/office/officeart/2009/3/layout/StepUpProcess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sv-SE"/>
        </a:p>
      </dgm:t>
    </dgm:pt>
    <dgm:pt modelId="{51920584-AAB1-48E4-853F-D2222D2B5F16}">
      <dgm:prSet phldrT="[Text]" custT="1"/>
      <dgm:spPr>
        <a:xfrm>
          <a:off x="599380" y="834485"/>
          <a:ext cx="818634" cy="717580"/>
        </a:xfrm>
      </dgm:spPr>
      <dgm:t>
        <a:bodyPr/>
        <a:lstStyle/>
        <a:p>
          <a:r>
            <a:rPr lang="sv-SE" sz="1600" b="1" dirty="0" smtClean="0">
              <a:latin typeface="Calibri"/>
              <a:ea typeface="+mn-ea"/>
              <a:cs typeface="+mn-cs"/>
            </a:rPr>
            <a:t>Grundkurs</a:t>
          </a:r>
        </a:p>
        <a:p>
          <a:r>
            <a:rPr lang="sv-SE" sz="1600" b="1" dirty="0" smtClean="0">
              <a:latin typeface="Calibri"/>
              <a:ea typeface="+mn-ea"/>
              <a:cs typeface="+mn-cs"/>
            </a:rPr>
            <a:t>1 – 30 </a:t>
          </a:r>
          <a:r>
            <a:rPr lang="sv-SE" sz="1600" b="1" dirty="0" err="1" smtClean="0">
              <a:latin typeface="Calibri"/>
              <a:ea typeface="+mn-ea"/>
              <a:cs typeface="+mn-cs"/>
            </a:rPr>
            <a:t>hp</a:t>
          </a:r>
          <a:endParaRPr lang="sv-SE" sz="1600" b="1" dirty="0" smtClean="0">
            <a:latin typeface="Calibri"/>
            <a:ea typeface="+mn-ea"/>
            <a:cs typeface="+mn-cs"/>
          </a:endParaRPr>
        </a:p>
      </dgm:t>
    </dgm:pt>
    <dgm:pt modelId="{D22927B3-AD1F-4A34-A567-E29610D553A6}" type="parTrans" cxnId="{0734515A-22BF-48B3-ACE9-99F413083EF7}">
      <dgm:prSet/>
      <dgm:spPr/>
      <dgm:t>
        <a:bodyPr/>
        <a:lstStyle/>
        <a:p>
          <a:endParaRPr lang="sv-SE"/>
        </a:p>
      </dgm:t>
    </dgm:pt>
    <dgm:pt modelId="{DAA0B213-5C52-4428-872C-78601758AA18}" type="sibTrans" cxnId="{0734515A-22BF-48B3-ACE9-99F413083EF7}">
      <dgm:prSet/>
      <dgm:spPr/>
      <dgm:t>
        <a:bodyPr/>
        <a:lstStyle/>
        <a:p>
          <a:endParaRPr lang="sv-SE"/>
        </a:p>
      </dgm:t>
    </dgm:pt>
    <dgm:pt modelId="{1FC219B2-ECF0-46D4-9477-E3DDBE489100}">
      <dgm:prSet phldrT="[Text]" custT="1"/>
      <dgm:spPr>
        <a:xfrm>
          <a:off x="2603716" y="338510"/>
          <a:ext cx="818634" cy="717580"/>
        </a:xfrm>
      </dgm:spPr>
      <dgm:t>
        <a:bodyPr/>
        <a:lstStyle/>
        <a:p>
          <a:r>
            <a:rPr lang="sv-SE" sz="1600" b="1" dirty="0" smtClean="0">
              <a:latin typeface="Calibri"/>
              <a:ea typeface="+mn-ea"/>
              <a:cs typeface="+mn-cs"/>
            </a:rPr>
            <a:t>Fördjupningskurs,  Examensarbete</a:t>
          </a:r>
        </a:p>
        <a:p>
          <a:r>
            <a:rPr lang="sv-SE" sz="1600" b="1" dirty="0" smtClean="0">
              <a:latin typeface="Calibri"/>
              <a:ea typeface="+mn-ea"/>
              <a:cs typeface="+mn-cs"/>
            </a:rPr>
            <a:t>61 – 90 </a:t>
          </a:r>
          <a:r>
            <a:rPr lang="sv-SE" sz="1600" b="1" dirty="0" err="1" smtClean="0">
              <a:latin typeface="Calibri"/>
              <a:ea typeface="+mn-ea"/>
              <a:cs typeface="+mn-cs"/>
            </a:rPr>
            <a:t>hp</a:t>
          </a:r>
          <a:endParaRPr lang="sv-SE" sz="1600" b="1" dirty="0" smtClean="0">
            <a:latin typeface="Calibri"/>
            <a:ea typeface="+mn-ea"/>
            <a:cs typeface="+mn-cs"/>
          </a:endParaRPr>
        </a:p>
      </dgm:t>
    </dgm:pt>
    <dgm:pt modelId="{526CA486-A2C7-45E6-9CF5-B17DCA1CFD25}" type="parTrans" cxnId="{76A767C4-E57C-4AEE-B5BC-B2AA1D10FADF}">
      <dgm:prSet/>
      <dgm:spPr/>
      <dgm:t>
        <a:bodyPr/>
        <a:lstStyle/>
        <a:p>
          <a:endParaRPr lang="sv-SE"/>
        </a:p>
      </dgm:t>
    </dgm:pt>
    <dgm:pt modelId="{5CD941AB-CC80-4F1C-9A52-699DABFD9040}" type="sibTrans" cxnId="{76A767C4-E57C-4AEE-B5BC-B2AA1D10FADF}">
      <dgm:prSet/>
      <dgm:spPr/>
      <dgm:t>
        <a:bodyPr/>
        <a:lstStyle/>
        <a:p>
          <a:endParaRPr lang="sv-SE"/>
        </a:p>
      </dgm:t>
    </dgm:pt>
    <dgm:pt modelId="{AC3A6F92-04C4-401D-B353-48779FC70773}">
      <dgm:prSet custT="1"/>
      <dgm:spPr>
        <a:xfrm>
          <a:off x="1601548" y="586497"/>
          <a:ext cx="818634" cy="717580"/>
        </a:xfrm>
      </dgm:spPr>
      <dgm:t>
        <a:bodyPr/>
        <a:lstStyle/>
        <a:p>
          <a:r>
            <a:rPr lang="sv-SE" sz="1600" b="1" dirty="0" smtClean="0">
              <a:latin typeface="Calibri"/>
              <a:ea typeface="+mn-ea"/>
              <a:cs typeface="+mn-cs"/>
            </a:rPr>
            <a:t>Fortsättnings-kurser</a:t>
          </a:r>
        </a:p>
        <a:p>
          <a:r>
            <a:rPr lang="sv-SE" sz="1600" b="1" dirty="0" smtClean="0">
              <a:latin typeface="Calibri"/>
              <a:ea typeface="+mn-ea"/>
              <a:cs typeface="+mn-cs"/>
            </a:rPr>
            <a:t>31 – 60 </a:t>
          </a:r>
          <a:r>
            <a:rPr lang="sv-SE" sz="1600" b="1" dirty="0" err="1" smtClean="0">
              <a:latin typeface="Calibri"/>
              <a:ea typeface="+mn-ea"/>
              <a:cs typeface="+mn-cs"/>
            </a:rPr>
            <a:t>hp</a:t>
          </a:r>
          <a:endParaRPr lang="sv-SE" sz="1600" b="1" dirty="0" smtClean="0">
            <a:latin typeface="Calibri"/>
            <a:ea typeface="+mn-ea"/>
            <a:cs typeface="+mn-cs"/>
          </a:endParaRPr>
        </a:p>
      </dgm:t>
    </dgm:pt>
    <dgm:pt modelId="{F81B3066-6AF9-46A6-85B1-63924492EFA7}" type="parTrans" cxnId="{9D3952F7-2B00-4F1A-B755-7ABE1FBAAE77}">
      <dgm:prSet/>
      <dgm:spPr/>
      <dgm:t>
        <a:bodyPr/>
        <a:lstStyle/>
        <a:p>
          <a:endParaRPr lang="sv-SE"/>
        </a:p>
      </dgm:t>
    </dgm:pt>
    <dgm:pt modelId="{7EC00FDD-7FB0-41B9-801C-3F2BE8135BF9}" type="sibTrans" cxnId="{9D3952F7-2B00-4F1A-B755-7ABE1FBAAE77}">
      <dgm:prSet/>
      <dgm:spPr/>
      <dgm:t>
        <a:bodyPr/>
        <a:lstStyle/>
        <a:p>
          <a:endParaRPr lang="sv-SE"/>
        </a:p>
      </dgm:t>
    </dgm:pt>
    <dgm:pt modelId="{C429EF93-1C7D-4C97-A33D-C38E24AAAEEC}" type="pres">
      <dgm:prSet presAssocID="{580E34A2-6B65-4334-9110-BC279FDC35A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66D9C124-7A0E-4E29-A074-208F28D46394}" type="pres">
      <dgm:prSet presAssocID="{51920584-AAB1-48E4-853F-D2222D2B5F16}" presName="composite" presStyleCnt="0"/>
      <dgm:spPr/>
      <dgm:t>
        <a:bodyPr/>
        <a:lstStyle/>
        <a:p>
          <a:endParaRPr lang="sv-SE"/>
        </a:p>
      </dgm:t>
    </dgm:pt>
    <dgm:pt modelId="{7AB07585-43A1-4D13-B3CB-59D72BA636BA}" type="pres">
      <dgm:prSet presAssocID="{51920584-AAB1-48E4-853F-D2222D2B5F16}" presName="LShape" presStyleLbl="alignNode1" presStyleIdx="0" presStyleCnt="5"/>
      <dgm:spPr>
        <a:xfrm rot="5400000">
          <a:off x="690344" y="563557"/>
          <a:ext cx="544939" cy="906766"/>
        </a:xfrm>
        <a:prstGeom prst="corner">
          <a:avLst>
            <a:gd name="adj1" fmla="val 16120"/>
            <a:gd name="adj2" fmla="val 16110"/>
          </a:avLst>
        </a:prstGeom>
      </dgm:spPr>
      <dgm:t>
        <a:bodyPr/>
        <a:lstStyle/>
        <a:p>
          <a:endParaRPr lang="sv-SE"/>
        </a:p>
      </dgm:t>
    </dgm:pt>
    <dgm:pt modelId="{D5A41E6F-18DC-464A-99B0-D1BADB43D665}" type="pres">
      <dgm:prSet presAssocID="{51920584-AAB1-48E4-853F-D2222D2B5F16}" presName="ParentText" presStyleLbl="revTx" presStyleIdx="0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sv-SE"/>
        </a:p>
      </dgm:t>
    </dgm:pt>
    <dgm:pt modelId="{0DF99205-01A9-42F4-B780-443D448A83B6}" type="pres">
      <dgm:prSet presAssocID="{51920584-AAB1-48E4-853F-D2222D2B5F16}" presName="Triangle" presStyleLbl="alignNode1" presStyleIdx="1" presStyleCnt="5"/>
      <dgm:spPr>
        <a:xfrm>
          <a:off x="1263555" y="496800"/>
          <a:ext cx="154459" cy="154459"/>
        </a:xfrm>
        <a:prstGeom prst="triangle">
          <a:avLst>
            <a:gd name="adj" fmla="val 100000"/>
          </a:avLst>
        </a:prstGeom>
      </dgm:spPr>
      <dgm:t>
        <a:bodyPr/>
        <a:lstStyle/>
        <a:p>
          <a:endParaRPr lang="sv-SE"/>
        </a:p>
      </dgm:t>
    </dgm:pt>
    <dgm:pt modelId="{075E43BA-F960-4BEA-AC0D-0E8947CCE5AD}" type="pres">
      <dgm:prSet presAssocID="{DAA0B213-5C52-4428-872C-78601758AA18}" presName="sibTrans" presStyleCnt="0"/>
      <dgm:spPr/>
      <dgm:t>
        <a:bodyPr/>
        <a:lstStyle/>
        <a:p>
          <a:endParaRPr lang="sv-SE"/>
        </a:p>
      </dgm:t>
    </dgm:pt>
    <dgm:pt modelId="{90836887-B300-4C05-8721-74A77E222852}" type="pres">
      <dgm:prSet presAssocID="{DAA0B213-5C52-4428-872C-78601758AA18}" presName="space" presStyleCnt="0"/>
      <dgm:spPr/>
      <dgm:t>
        <a:bodyPr/>
        <a:lstStyle/>
        <a:p>
          <a:endParaRPr lang="sv-SE"/>
        </a:p>
      </dgm:t>
    </dgm:pt>
    <dgm:pt modelId="{5848B79A-6CD8-41A5-BC57-F05698C93C5A}" type="pres">
      <dgm:prSet presAssocID="{AC3A6F92-04C4-401D-B353-48779FC70773}" presName="composite" presStyleCnt="0"/>
      <dgm:spPr/>
      <dgm:t>
        <a:bodyPr/>
        <a:lstStyle/>
        <a:p>
          <a:endParaRPr lang="sv-SE"/>
        </a:p>
      </dgm:t>
    </dgm:pt>
    <dgm:pt modelId="{3951AABA-F5F4-4806-8A8D-DA20043DFFBE}" type="pres">
      <dgm:prSet presAssocID="{AC3A6F92-04C4-401D-B353-48779FC70773}" presName="LShape" presStyleLbl="alignNode1" presStyleIdx="2" presStyleCnt="5"/>
      <dgm:spPr>
        <a:xfrm rot="5400000">
          <a:off x="1692512" y="315570"/>
          <a:ext cx="544939" cy="906766"/>
        </a:xfrm>
        <a:prstGeom prst="corner">
          <a:avLst>
            <a:gd name="adj1" fmla="val 16120"/>
            <a:gd name="adj2" fmla="val 16110"/>
          </a:avLst>
        </a:prstGeom>
      </dgm:spPr>
      <dgm:t>
        <a:bodyPr/>
        <a:lstStyle/>
        <a:p>
          <a:endParaRPr lang="sv-SE"/>
        </a:p>
      </dgm:t>
    </dgm:pt>
    <dgm:pt modelId="{025D471C-9FAD-416C-A0A7-9BCC112AA00B}" type="pres">
      <dgm:prSet presAssocID="{AC3A6F92-04C4-401D-B353-48779FC70773}" presName="ParentText" presStyleLbl="revTx" presStyleIdx="1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sv-SE"/>
        </a:p>
      </dgm:t>
    </dgm:pt>
    <dgm:pt modelId="{4103EE0E-E14A-4EB9-B949-4AFDFFCF3A1A}" type="pres">
      <dgm:prSet presAssocID="{AC3A6F92-04C4-401D-B353-48779FC70773}" presName="Triangle" presStyleLbl="alignNode1" presStyleIdx="3" presStyleCnt="5"/>
      <dgm:spPr>
        <a:xfrm>
          <a:off x="2265723" y="248812"/>
          <a:ext cx="154459" cy="154459"/>
        </a:xfrm>
        <a:prstGeom prst="triangle">
          <a:avLst>
            <a:gd name="adj" fmla="val 100000"/>
          </a:avLst>
        </a:prstGeom>
      </dgm:spPr>
      <dgm:t>
        <a:bodyPr/>
        <a:lstStyle/>
        <a:p>
          <a:endParaRPr lang="sv-SE"/>
        </a:p>
      </dgm:t>
    </dgm:pt>
    <dgm:pt modelId="{657462BE-40A5-4F17-8337-77950C208227}" type="pres">
      <dgm:prSet presAssocID="{7EC00FDD-7FB0-41B9-801C-3F2BE8135BF9}" presName="sibTrans" presStyleCnt="0"/>
      <dgm:spPr/>
      <dgm:t>
        <a:bodyPr/>
        <a:lstStyle/>
        <a:p>
          <a:endParaRPr lang="sv-SE"/>
        </a:p>
      </dgm:t>
    </dgm:pt>
    <dgm:pt modelId="{A2B24F59-D362-45A6-A5D4-B84720B42E14}" type="pres">
      <dgm:prSet presAssocID="{7EC00FDD-7FB0-41B9-801C-3F2BE8135BF9}" presName="space" presStyleCnt="0"/>
      <dgm:spPr/>
      <dgm:t>
        <a:bodyPr/>
        <a:lstStyle/>
        <a:p>
          <a:endParaRPr lang="sv-SE"/>
        </a:p>
      </dgm:t>
    </dgm:pt>
    <dgm:pt modelId="{01AF0359-2FD3-43FB-9009-8091BF7A1BA8}" type="pres">
      <dgm:prSet presAssocID="{1FC219B2-ECF0-46D4-9477-E3DDBE489100}" presName="composite" presStyleCnt="0"/>
      <dgm:spPr/>
      <dgm:t>
        <a:bodyPr/>
        <a:lstStyle/>
        <a:p>
          <a:endParaRPr lang="sv-SE"/>
        </a:p>
      </dgm:t>
    </dgm:pt>
    <dgm:pt modelId="{8DC6583A-A6CD-43EF-BB28-A61C7351E657}" type="pres">
      <dgm:prSet presAssocID="{1FC219B2-ECF0-46D4-9477-E3DDBE489100}" presName="LShape" presStyleLbl="alignNode1" presStyleIdx="4" presStyleCnt="5"/>
      <dgm:spPr>
        <a:xfrm rot="5400000">
          <a:off x="2694680" y="67582"/>
          <a:ext cx="544939" cy="906766"/>
        </a:xfrm>
        <a:prstGeom prst="corner">
          <a:avLst>
            <a:gd name="adj1" fmla="val 16120"/>
            <a:gd name="adj2" fmla="val 16110"/>
          </a:avLst>
        </a:prstGeom>
      </dgm:spPr>
      <dgm:t>
        <a:bodyPr/>
        <a:lstStyle/>
        <a:p>
          <a:endParaRPr lang="sv-SE"/>
        </a:p>
      </dgm:t>
    </dgm:pt>
    <dgm:pt modelId="{22DE5185-D8B1-40B7-83EE-754EDBBA771F}" type="pres">
      <dgm:prSet presAssocID="{1FC219B2-ECF0-46D4-9477-E3DDBE489100}" presName="ParentText" presStyleLbl="revTx" presStyleIdx="2" presStyleCnt="3" custScaleX="128061" custLinFactNeighborX="17457" custLinFactNeighborY="289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sv-SE"/>
        </a:p>
      </dgm:t>
    </dgm:pt>
  </dgm:ptLst>
  <dgm:cxnLst>
    <dgm:cxn modelId="{C7A499CB-9FA0-4A9A-A357-94766BB3BF89}" type="presOf" srcId="{1FC219B2-ECF0-46D4-9477-E3DDBE489100}" destId="{22DE5185-D8B1-40B7-83EE-754EDBBA771F}" srcOrd="0" destOrd="0" presId="urn:microsoft.com/office/officeart/2009/3/layout/StepUpProcess"/>
    <dgm:cxn modelId="{C42870CA-A5E6-43DC-8589-08E2E51FC9A4}" type="presOf" srcId="{580E34A2-6B65-4334-9110-BC279FDC35AF}" destId="{C429EF93-1C7D-4C97-A33D-C38E24AAAEEC}" srcOrd="0" destOrd="0" presId="urn:microsoft.com/office/officeart/2009/3/layout/StepUpProcess"/>
    <dgm:cxn modelId="{76A767C4-E57C-4AEE-B5BC-B2AA1D10FADF}" srcId="{580E34A2-6B65-4334-9110-BC279FDC35AF}" destId="{1FC219B2-ECF0-46D4-9477-E3DDBE489100}" srcOrd="2" destOrd="0" parTransId="{526CA486-A2C7-45E6-9CF5-B17DCA1CFD25}" sibTransId="{5CD941AB-CC80-4F1C-9A52-699DABFD9040}"/>
    <dgm:cxn modelId="{82BC181D-F37F-4AC7-B722-27A1EA2F3D4E}" type="presOf" srcId="{51920584-AAB1-48E4-853F-D2222D2B5F16}" destId="{D5A41E6F-18DC-464A-99B0-D1BADB43D665}" srcOrd="0" destOrd="0" presId="urn:microsoft.com/office/officeart/2009/3/layout/StepUpProcess"/>
    <dgm:cxn modelId="{431E6D26-9B61-43F8-A16C-0F66344932EF}" type="presOf" srcId="{AC3A6F92-04C4-401D-B353-48779FC70773}" destId="{025D471C-9FAD-416C-A0A7-9BCC112AA00B}" srcOrd="0" destOrd="0" presId="urn:microsoft.com/office/officeart/2009/3/layout/StepUpProcess"/>
    <dgm:cxn modelId="{0734515A-22BF-48B3-ACE9-99F413083EF7}" srcId="{580E34A2-6B65-4334-9110-BC279FDC35AF}" destId="{51920584-AAB1-48E4-853F-D2222D2B5F16}" srcOrd="0" destOrd="0" parTransId="{D22927B3-AD1F-4A34-A567-E29610D553A6}" sibTransId="{DAA0B213-5C52-4428-872C-78601758AA18}"/>
    <dgm:cxn modelId="{9D3952F7-2B00-4F1A-B755-7ABE1FBAAE77}" srcId="{580E34A2-6B65-4334-9110-BC279FDC35AF}" destId="{AC3A6F92-04C4-401D-B353-48779FC70773}" srcOrd="1" destOrd="0" parTransId="{F81B3066-6AF9-46A6-85B1-63924492EFA7}" sibTransId="{7EC00FDD-7FB0-41B9-801C-3F2BE8135BF9}"/>
    <dgm:cxn modelId="{0BBE10BD-FB6A-4055-A18E-37592E44BC66}" type="presParOf" srcId="{C429EF93-1C7D-4C97-A33D-C38E24AAAEEC}" destId="{66D9C124-7A0E-4E29-A074-208F28D46394}" srcOrd="0" destOrd="0" presId="urn:microsoft.com/office/officeart/2009/3/layout/StepUpProcess"/>
    <dgm:cxn modelId="{F2A56DAD-E174-4A8A-B13B-35D4649DA763}" type="presParOf" srcId="{66D9C124-7A0E-4E29-A074-208F28D46394}" destId="{7AB07585-43A1-4D13-B3CB-59D72BA636BA}" srcOrd="0" destOrd="0" presId="urn:microsoft.com/office/officeart/2009/3/layout/StepUpProcess"/>
    <dgm:cxn modelId="{9970BD97-2D64-4AF6-B4AE-CCD4D341BA66}" type="presParOf" srcId="{66D9C124-7A0E-4E29-A074-208F28D46394}" destId="{D5A41E6F-18DC-464A-99B0-D1BADB43D665}" srcOrd="1" destOrd="0" presId="urn:microsoft.com/office/officeart/2009/3/layout/StepUpProcess"/>
    <dgm:cxn modelId="{11B44647-A134-4CE0-A7B2-43078483BDDE}" type="presParOf" srcId="{66D9C124-7A0E-4E29-A074-208F28D46394}" destId="{0DF99205-01A9-42F4-B780-443D448A83B6}" srcOrd="2" destOrd="0" presId="urn:microsoft.com/office/officeart/2009/3/layout/StepUpProcess"/>
    <dgm:cxn modelId="{8AA9497C-044F-4F6C-B4EC-EE3FB57C9190}" type="presParOf" srcId="{C429EF93-1C7D-4C97-A33D-C38E24AAAEEC}" destId="{075E43BA-F960-4BEA-AC0D-0E8947CCE5AD}" srcOrd="1" destOrd="0" presId="urn:microsoft.com/office/officeart/2009/3/layout/StepUpProcess"/>
    <dgm:cxn modelId="{037F4EDB-9090-497C-B3A1-7E3ABD9DAAA0}" type="presParOf" srcId="{075E43BA-F960-4BEA-AC0D-0E8947CCE5AD}" destId="{90836887-B300-4C05-8721-74A77E222852}" srcOrd="0" destOrd="0" presId="urn:microsoft.com/office/officeart/2009/3/layout/StepUpProcess"/>
    <dgm:cxn modelId="{4DD9F7E0-1690-4DC7-BEA6-0E21C3CBCB5D}" type="presParOf" srcId="{C429EF93-1C7D-4C97-A33D-C38E24AAAEEC}" destId="{5848B79A-6CD8-41A5-BC57-F05698C93C5A}" srcOrd="2" destOrd="0" presId="urn:microsoft.com/office/officeart/2009/3/layout/StepUpProcess"/>
    <dgm:cxn modelId="{B3EA079D-EB31-46D7-A605-9DCD471B9A6D}" type="presParOf" srcId="{5848B79A-6CD8-41A5-BC57-F05698C93C5A}" destId="{3951AABA-F5F4-4806-8A8D-DA20043DFFBE}" srcOrd="0" destOrd="0" presId="urn:microsoft.com/office/officeart/2009/3/layout/StepUpProcess"/>
    <dgm:cxn modelId="{98D51E31-B54F-43A0-BAEA-058DE3338668}" type="presParOf" srcId="{5848B79A-6CD8-41A5-BC57-F05698C93C5A}" destId="{025D471C-9FAD-416C-A0A7-9BCC112AA00B}" srcOrd="1" destOrd="0" presId="urn:microsoft.com/office/officeart/2009/3/layout/StepUpProcess"/>
    <dgm:cxn modelId="{78344352-D243-4008-98AB-FB8129A6CDD1}" type="presParOf" srcId="{5848B79A-6CD8-41A5-BC57-F05698C93C5A}" destId="{4103EE0E-E14A-4EB9-B949-4AFDFFCF3A1A}" srcOrd="2" destOrd="0" presId="urn:microsoft.com/office/officeart/2009/3/layout/StepUpProcess"/>
    <dgm:cxn modelId="{20757F35-F8A8-4E92-9809-BF1E940C77B8}" type="presParOf" srcId="{C429EF93-1C7D-4C97-A33D-C38E24AAAEEC}" destId="{657462BE-40A5-4F17-8337-77950C208227}" srcOrd="3" destOrd="0" presId="urn:microsoft.com/office/officeart/2009/3/layout/StepUpProcess"/>
    <dgm:cxn modelId="{A4D8EEE7-7831-4164-8201-D18276781208}" type="presParOf" srcId="{657462BE-40A5-4F17-8337-77950C208227}" destId="{A2B24F59-D362-45A6-A5D4-B84720B42E14}" srcOrd="0" destOrd="0" presId="urn:microsoft.com/office/officeart/2009/3/layout/StepUpProcess"/>
    <dgm:cxn modelId="{6B987851-DFEE-47C9-8240-C88A92F57610}" type="presParOf" srcId="{C429EF93-1C7D-4C97-A33D-C38E24AAAEEC}" destId="{01AF0359-2FD3-43FB-9009-8091BF7A1BA8}" srcOrd="4" destOrd="0" presId="urn:microsoft.com/office/officeart/2009/3/layout/StepUpProcess"/>
    <dgm:cxn modelId="{E64FDB13-1E66-4BCE-AA93-679F34879F08}" type="presParOf" srcId="{01AF0359-2FD3-43FB-9009-8091BF7A1BA8}" destId="{8DC6583A-A6CD-43EF-BB28-A61C7351E657}" srcOrd="0" destOrd="0" presId="urn:microsoft.com/office/officeart/2009/3/layout/StepUpProcess"/>
    <dgm:cxn modelId="{857E5D80-9ABC-4EA3-9AC3-DBA621DFB729}" type="presParOf" srcId="{01AF0359-2FD3-43FB-9009-8091BF7A1BA8}" destId="{22DE5185-D8B1-40B7-83EE-754EDBBA771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0E34A2-6B65-4334-9110-BC279FDC35AF}" type="doc">
      <dgm:prSet loTypeId="urn:microsoft.com/office/officeart/2009/3/layout/StepUpProcess" loCatId="process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sv-SE"/>
        </a:p>
      </dgm:t>
    </dgm:pt>
    <dgm:pt modelId="{1FC219B2-ECF0-46D4-9477-E3DDBE489100}">
      <dgm:prSet phldrT="[Text]" custT="1"/>
      <dgm:spPr>
        <a:xfrm>
          <a:off x="2603716" y="338510"/>
          <a:ext cx="818634" cy="717580"/>
        </a:xfrm>
      </dgm:spPr>
      <dgm:t>
        <a:bodyPr/>
        <a:lstStyle/>
        <a:p>
          <a:r>
            <a:rPr lang="sv-SE" sz="1600" b="1" dirty="0" smtClean="0">
              <a:latin typeface="Calibri"/>
              <a:ea typeface="+mn-ea"/>
              <a:cs typeface="+mn-cs"/>
            </a:rPr>
            <a:t>Master-</a:t>
          </a:r>
          <a:br>
            <a:rPr lang="sv-SE" sz="1600" b="1" dirty="0" smtClean="0">
              <a:latin typeface="Calibri"/>
              <a:ea typeface="+mn-ea"/>
              <a:cs typeface="+mn-cs"/>
            </a:rPr>
          </a:br>
          <a:r>
            <a:rPr lang="sv-SE" sz="1600" b="1" dirty="0" smtClean="0">
              <a:latin typeface="Calibri"/>
              <a:ea typeface="+mn-ea"/>
              <a:cs typeface="+mn-cs"/>
            </a:rPr>
            <a:t>examen </a:t>
          </a:r>
        </a:p>
        <a:p>
          <a:r>
            <a:rPr lang="sv-SE" sz="1600" b="1" dirty="0" smtClean="0">
              <a:latin typeface="Calibri"/>
              <a:ea typeface="+mn-ea"/>
              <a:cs typeface="+mn-cs"/>
            </a:rPr>
            <a:t>120 </a:t>
          </a:r>
          <a:r>
            <a:rPr lang="sv-SE" sz="1600" b="1" dirty="0" err="1" smtClean="0">
              <a:latin typeface="Calibri"/>
              <a:ea typeface="+mn-ea"/>
              <a:cs typeface="+mn-cs"/>
            </a:rPr>
            <a:t>hp</a:t>
          </a:r>
          <a:endParaRPr lang="sv-SE" sz="1600" b="1" dirty="0" smtClean="0">
            <a:latin typeface="Calibri"/>
            <a:ea typeface="+mn-ea"/>
            <a:cs typeface="+mn-cs"/>
          </a:endParaRPr>
        </a:p>
        <a:p>
          <a:endParaRPr lang="sv-SE" sz="1400" dirty="0">
            <a:latin typeface="Calibri"/>
            <a:ea typeface="+mn-ea"/>
            <a:cs typeface="+mn-cs"/>
          </a:endParaRPr>
        </a:p>
      </dgm:t>
    </dgm:pt>
    <dgm:pt modelId="{526CA486-A2C7-45E6-9CF5-B17DCA1CFD25}" type="parTrans" cxnId="{76A767C4-E57C-4AEE-B5BC-B2AA1D10FADF}">
      <dgm:prSet/>
      <dgm:spPr/>
      <dgm:t>
        <a:bodyPr/>
        <a:lstStyle/>
        <a:p>
          <a:endParaRPr lang="sv-SE"/>
        </a:p>
      </dgm:t>
    </dgm:pt>
    <dgm:pt modelId="{5CD941AB-CC80-4F1C-9A52-699DABFD9040}" type="sibTrans" cxnId="{76A767C4-E57C-4AEE-B5BC-B2AA1D10FADF}">
      <dgm:prSet/>
      <dgm:spPr/>
      <dgm:t>
        <a:bodyPr/>
        <a:lstStyle/>
        <a:p>
          <a:endParaRPr lang="sv-SE"/>
        </a:p>
      </dgm:t>
    </dgm:pt>
    <dgm:pt modelId="{AC3A6F92-04C4-401D-B353-48779FC70773}">
      <dgm:prSet custT="1"/>
      <dgm:spPr>
        <a:xfrm>
          <a:off x="1601548" y="586497"/>
          <a:ext cx="818634" cy="717580"/>
        </a:xfrm>
      </dgm:spPr>
      <dgm:t>
        <a:bodyPr/>
        <a:lstStyle/>
        <a:p>
          <a:r>
            <a:rPr lang="sv-SE" sz="1600" b="1" dirty="0" smtClean="0">
              <a:latin typeface="Calibri"/>
              <a:ea typeface="+mn-ea"/>
              <a:cs typeface="+mn-cs"/>
            </a:rPr>
            <a:t>Magister-</a:t>
          </a:r>
          <a:br>
            <a:rPr lang="sv-SE" sz="1600" b="1" dirty="0" smtClean="0">
              <a:latin typeface="Calibri"/>
              <a:ea typeface="+mn-ea"/>
              <a:cs typeface="+mn-cs"/>
            </a:rPr>
          </a:br>
          <a:r>
            <a:rPr lang="sv-SE" sz="1600" b="1" dirty="0" smtClean="0">
              <a:latin typeface="Calibri"/>
              <a:ea typeface="+mn-ea"/>
              <a:cs typeface="+mn-cs"/>
            </a:rPr>
            <a:t>examen</a:t>
          </a:r>
        </a:p>
        <a:p>
          <a:r>
            <a:rPr lang="sv-SE" sz="1600" b="1" dirty="0" smtClean="0">
              <a:latin typeface="Calibri"/>
              <a:ea typeface="+mn-ea"/>
              <a:cs typeface="+mn-cs"/>
            </a:rPr>
            <a:t>60 </a:t>
          </a:r>
          <a:r>
            <a:rPr lang="sv-SE" sz="1600" b="1" dirty="0" err="1" smtClean="0">
              <a:latin typeface="Calibri"/>
              <a:ea typeface="+mn-ea"/>
              <a:cs typeface="+mn-cs"/>
            </a:rPr>
            <a:t>hp</a:t>
          </a:r>
          <a:r>
            <a:rPr lang="sv-SE" sz="1600" b="1" dirty="0" smtClean="0">
              <a:latin typeface="Calibri"/>
              <a:ea typeface="+mn-ea"/>
              <a:cs typeface="+mn-cs"/>
            </a:rPr>
            <a:t> </a:t>
          </a:r>
        </a:p>
      </dgm:t>
    </dgm:pt>
    <dgm:pt modelId="{F81B3066-6AF9-46A6-85B1-63924492EFA7}" type="parTrans" cxnId="{9D3952F7-2B00-4F1A-B755-7ABE1FBAAE77}">
      <dgm:prSet/>
      <dgm:spPr/>
      <dgm:t>
        <a:bodyPr/>
        <a:lstStyle/>
        <a:p>
          <a:endParaRPr lang="sv-SE"/>
        </a:p>
      </dgm:t>
    </dgm:pt>
    <dgm:pt modelId="{7EC00FDD-7FB0-41B9-801C-3F2BE8135BF9}" type="sibTrans" cxnId="{9D3952F7-2B00-4F1A-B755-7ABE1FBAAE77}">
      <dgm:prSet/>
      <dgm:spPr/>
      <dgm:t>
        <a:bodyPr/>
        <a:lstStyle/>
        <a:p>
          <a:endParaRPr lang="sv-SE"/>
        </a:p>
      </dgm:t>
    </dgm:pt>
    <dgm:pt modelId="{C429EF93-1C7D-4C97-A33D-C38E24AAAEEC}" type="pres">
      <dgm:prSet presAssocID="{580E34A2-6B65-4334-9110-BC279FDC35A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5848B79A-6CD8-41A5-BC57-F05698C93C5A}" type="pres">
      <dgm:prSet presAssocID="{AC3A6F92-04C4-401D-B353-48779FC70773}" presName="composite" presStyleCnt="0"/>
      <dgm:spPr/>
      <dgm:t>
        <a:bodyPr/>
        <a:lstStyle/>
        <a:p>
          <a:endParaRPr lang="sv-SE"/>
        </a:p>
      </dgm:t>
    </dgm:pt>
    <dgm:pt modelId="{3951AABA-F5F4-4806-8A8D-DA20043DFFBE}" type="pres">
      <dgm:prSet presAssocID="{AC3A6F92-04C4-401D-B353-48779FC70773}" presName="LShape" presStyleLbl="alignNode1" presStyleIdx="0" presStyleCnt="3"/>
      <dgm:spPr>
        <a:xfrm rot="5400000">
          <a:off x="1692512" y="315570"/>
          <a:ext cx="544939" cy="906766"/>
        </a:xfrm>
        <a:prstGeom prst="corner">
          <a:avLst>
            <a:gd name="adj1" fmla="val 16120"/>
            <a:gd name="adj2" fmla="val 16110"/>
          </a:avLst>
        </a:prstGeom>
      </dgm:spPr>
      <dgm:t>
        <a:bodyPr/>
        <a:lstStyle/>
        <a:p>
          <a:endParaRPr lang="sv-SE"/>
        </a:p>
      </dgm:t>
    </dgm:pt>
    <dgm:pt modelId="{025D471C-9FAD-416C-A0A7-9BCC112AA00B}" type="pres">
      <dgm:prSet presAssocID="{AC3A6F92-04C4-401D-B353-48779FC70773}" presName="ParentText" presStyleLbl="revTx" presStyleIdx="0" presStyleCnt="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sv-SE"/>
        </a:p>
      </dgm:t>
    </dgm:pt>
    <dgm:pt modelId="{4103EE0E-E14A-4EB9-B949-4AFDFFCF3A1A}" type="pres">
      <dgm:prSet presAssocID="{AC3A6F92-04C4-401D-B353-48779FC70773}" presName="Triangle" presStyleLbl="alignNode1" presStyleIdx="1" presStyleCnt="3"/>
      <dgm:spPr>
        <a:xfrm>
          <a:off x="2265723" y="248812"/>
          <a:ext cx="154459" cy="154459"/>
        </a:xfrm>
        <a:prstGeom prst="triangle">
          <a:avLst>
            <a:gd name="adj" fmla="val 100000"/>
          </a:avLst>
        </a:prstGeom>
      </dgm:spPr>
      <dgm:t>
        <a:bodyPr/>
        <a:lstStyle/>
        <a:p>
          <a:endParaRPr lang="sv-SE"/>
        </a:p>
      </dgm:t>
    </dgm:pt>
    <dgm:pt modelId="{657462BE-40A5-4F17-8337-77950C208227}" type="pres">
      <dgm:prSet presAssocID="{7EC00FDD-7FB0-41B9-801C-3F2BE8135BF9}" presName="sibTrans" presStyleCnt="0"/>
      <dgm:spPr/>
      <dgm:t>
        <a:bodyPr/>
        <a:lstStyle/>
        <a:p>
          <a:endParaRPr lang="sv-SE"/>
        </a:p>
      </dgm:t>
    </dgm:pt>
    <dgm:pt modelId="{A2B24F59-D362-45A6-A5D4-B84720B42E14}" type="pres">
      <dgm:prSet presAssocID="{7EC00FDD-7FB0-41B9-801C-3F2BE8135BF9}" presName="space" presStyleCnt="0"/>
      <dgm:spPr/>
      <dgm:t>
        <a:bodyPr/>
        <a:lstStyle/>
        <a:p>
          <a:endParaRPr lang="sv-SE"/>
        </a:p>
      </dgm:t>
    </dgm:pt>
    <dgm:pt modelId="{01AF0359-2FD3-43FB-9009-8091BF7A1BA8}" type="pres">
      <dgm:prSet presAssocID="{1FC219B2-ECF0-46D4-9477-E3DDBE489100}" presName="composite" presStyleCnt="0"/>
      <dgm:spPr/>
      <dgm:t>
        <a:bodyPr/>
        <a:lstStyle/>
        <a:p>
          <a:endParaRPr lang="sv-SE"/>
        </a:p>
      </dgm:t>
    </dgm:pt>
    <dgm:pt modelId="{8DC6583A-A6CD-43EF-BB28-A61C7351E657}" type="pres">
      <dgm:prSet presAssocID="{1FC219B2-ECF0-46D4-9477-E3DDBE489100}" presName="LShape" presStyleLbl="alignNode1" presStyleIdx="2" presStyleCnt="3"/>
      <dgm:spPr>
        <a:xfrm rot="5400000">
          <a:off x="2694680" y="67582"/>
          <a:ext cx="544939" cy="906766"/>
        </a:xfrm>
        <a:prstGeom prst="corner">
          <a:avLst>
            <a:gd name="adj1" fmla="val 16120"/>
            <a:gd name="adj2" fmla="val 16110"/>
          </a:avLst>
        </a:prstGeom>
      </dgm:spPr>
      <dgm:t>
        <a:bodyPr/>
        <a:lstStyle/>
        <a:p>
          <a:endParaRPr lang="sv-SE"/>
        </a:p>
      </dgm:t>
    </dgm:pt>
    <dgm:pt modelId="{22DE5185-D8B1-40B7-83EE-754EDBBA771F}" type="pres">
      <dgm:prSet presAssocID="{1FC219B2-ECF0-46D4-9477-E3DDBE489100}" presName="ParentText" presStyleLbl="revTx" presStyleIdx="1" presStyleCnt="2" custScaleX="108491" custLinFactNeighborX="3554" custLinFactNeighborY="164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sv-SE"/>
        </a:p>
      </dgm:t>
    </dgm:pt>
  </dgm:ptLst>
  <dgm:cxnLst>
    <dgm:cxn modelId="{9D3952F7-2B00-4F1A-B755-7ABE1FBAAE77}" srcId="{580E34A2-6B65-4334-9110-BC279FDC35AF}" destId="{AC3A6F92-04C4-401D-B353-48779FC70773}" srcOrd="0" destOrd="0" parTransId="{F81B3066-6AF9-46A6-85B1-63924492EFA7}" sibTransId="{7EC00FDD-7FB0-41B9-801C-3F2BE8135BF9}"/>
    <dgm:cxn modelId="{76A767C4-E57C-4AEE-B5BC-B2AA1D10FADF}" srcId="{580E34A2-6B65-4334-9110-BC279FDC35AF}" destId="{1FC219B2-ECF0-46D4-9477-E3DDBE489100}" srcOrd="1" destOrd="0" parTransId="{526CA486-A2C7-45E6-9CF5-B17DCA1CFD25}" sibTransId="{5CD941AB-CC80-4F1C-9A52-699DABFD9040}"/>
    <dgm:cxn modelId="{F6C3089A-6693-456A-949E-9CC3449EEACD}" type="presOf" srcId="{580E34A2-6B65-4334-9110-BC279FDC35AF}" destId="{C429EF93-1C7D-4C97-A33D-C38E24AAAEEC}" srcOrd="0" destOrd="0" presId="urn:microsoft.com/office/officeart/2009/3/layout/StepUpProcess"/>
    <dgm:cxn modelId="{7E0A93D8-5DB1-422C-9507-B77119C0DE33}" type="presOf" srcId="{1FC219B2-ECF0-46D4-9477-E3DDBE489100}" destId="{22DE5185-D8B1-40B7-83EE-754EDBBA771F}" srcOrd="0" destOrd="0" presId="urn:microsoft.com/office/officeart/2009/3/layout/StepUpProcess"/>
    <dgm:cxn modelId="{64DD2B52-E2A4-4058-BE2B-FCA39769CC3D}" type="presOf" srcId="{AC3A6F92-04C4-401D-B353-48779FC70773}" destId="{025D471C-9FAD-416C-A0A7-9BCC112AA00B}" srcOrd="0" destOrd="0" presId="urn:microsoft.com/office/officeart/2009/3/layout/StepUpProcess"/>
    <dgm:cxn modelId="{E5D17D9C-4E7D-4606-B7DE-2C690866D821}" type="presParOf" srcId="{C429EF93-1C7D-4C97-A33D-C38E24AAAEEC}" destId="{5848B79A-6CD8-41A5-BC57-F05698C93C5A}" srcOrd="0" destOrd="0" presId="urn:microsoft.com/office/officeart/2009/3/layout/StepUpProcess"/>
    <dgm:cxn modelId="{80EC3478-D027-46FC-8D77-8928F6FB4E68}" type="presParOf" srcId="{5848B79A-6CD8-41A5-BC57-F05698C93C5A}" destId="{3951AABA-F5F4-4806-8A8D-DA20043DFFBE}" srcOrd="0" destOrd="0" presId="urn:microsoft.com/office/officeart/2009/3/layout/StepUpProcess"/>
    <dgm:cxn modelId="{40DA5091-02EA-495B-9676-48C59D09EB58}" type="presParOf" srcId="{5848B79A-6CD8-41A5-BC57-F05698C93C5A}" destId="{025D471C-9FAD-416C-A0A7-9BCC112AA00B}" srcOrd="1" destOrd="0" presId="urn:microsoft.com/office/officeart/2009/3/layout/StepUpProcess"/>
    <dgm:cxn modelId="{1789BE5E-C571-43DB-BA17-0A06EB2E2EE0}" type="presParOf" srcId="{5848B79A-6CD8-41A5-BC57-F05698C93C5A}" destId="{4103EE0E-E14A-4EB9-B949-4AFDFFCF3A1A}" srcOrd="2" destOrd="0" presId="urn:microsoft.com/office/officeart/2009/3/layout/StepUpProcess"/>
    <dgm:cxn modelId="{46EB43E3-C80C-4611-A8EF-B0ACD6E82487}" type="presParOf" srcId="{C429EF93-1C7D-4C97-A33D-C38E24AAAEEC}" destId="{657462BE-40A5-4F17-8337-77950C208227}" srcOrd="1" destOrd="0" presId="urn:microsoft.com/office/officeart/2009/3/layout/StepUpProcess"/>
    <dgm:cxn modelId="{64CDE8A7-45F3-454E-A06B-0AD6C8F4D1DE}" type="presParOf" srcId="{657462BE-40A5-4F17-8337-77950C208227}" destId="{A2B24F59-D362-45A6-A5D4-B84720B42E14}" srcOrd="0" destOrd="0" presId="urn:microsoft.com/office/officeart/2009/3/layout/StepUpProcess"/>
    <dgm:cxn modelId="{C6FDBDB4-3084-4EC3-B6AE-A0DDF14AB848}" type="presParOf" srcId="{C429EF93-1C7D-4C97-A33D-C38E24AAAEEC}" destId="{01AF0359-2FD3-43FB-9009-8091BF7A1BA8}" srcOrd="2" destOrd="0" presId="urn:microsoft.com/office/officeart/2009/3/layout/StepUpProcess"/>
    <dgm:cxn modelId="{60E9B75C-3C68-49F5-8835-2C0B724B19AC}" type="presParOf" srcId="{01AF0359-2FD3-43FB-9009-8091BF7A1BA8}" destId="{8DC6583A-A6CD-43EF-BB28-A61C7351E657}" srcOrd="0" destOrd="0" presId="urn:microsoft.com/office/officeart/2009/3/layout/StepUpProcess"/>
    <dgm:cxn modelId="{4F1839A2-FDC3-4D1D-B81D-48DDB1F9278C}" type="presParOf" srcId="{01AF0359-2FD3-43FB-9009-8091BF7A1BA8}" destId="{22DE5185-D8B1-40B7-83EE-754EDBBA771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542CF-B340-413D-A527-9706FECF7C6F}">
      <dsp:nvSpPr>
        <dsp:cNvPr id="0" name=""/>
        <dsp:cNvSpPr/>
      </dsp:nvSpPr>
      <dsp:spPr>
        <a:xfrm>
          <a:off x="0" y="18251"/>
          <a:ext cx="1676106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>
              <a:latin typeface="Calibri"/>
              <a:ea typeface="+mn-ea"/>
              <a:cs typeface="+mn-cs"/>
            </a:rPr>
            <a:t>Religionshistoria och religionsbeteende-vetenskap</a:t>
          </a:r>
          <a:r>
            <a:rPr lang="sv-SE" sz="1100" kern="1200" dirty="0" smtClean="0">
              <a:latin typeface="Calibri"/>
              <a:ea typeface="+mn-ea"/>
              <a:cs typeface="+mn-cs"/>
            </a:rPr>
            <a:t> </a:t>
          </a:r>
          <a:endParaRPr lang="sv-SE" sz="1100" kern="1200" dirty="0">
            <a:latin typeface="Calibri"/>
            <a:ea typeface="+mn-ea"/>
            <a:cs typeface="+mn-cs"/>
          </a:endParaRPr>
        </a:p>
      </dsp:txBody>
      <dsp:txXfrm>
        <a:off x="0" y="18251"/>
        <a:ext cx="1676106" cy="990000"/>
      </dsp:txXfrm>
    </dsp:sp>
    <dsp:sp modelId="{177CE034-6B5C-443C-9DE6-011D4D4D1F1C}">
      <dsp:nvSpPr>
        <dsp:cNvPr id="0" name=""/>
        <dsp:cNvSpPr/>
      </dsp:nvSpPr>
      <dsp:spPr>
        <a:xfrm>
          <a:off x="1676106" y="18251"/>
          <a:ext cx="260621" cy="990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538FF-EA41-4132-9085-57315EE3B8AF}">
      <dsp:nvSpPr>
        <dsp:cNvPr id="0" name=""/>
        <dsp:cNvSpPr/>
      </dsp:nvSpPr>
      <dsp:spPr>
        <a:xfrm>
          <a:off x="2040976" y="18251"/>
          <a:ext cx="4219381" cy="990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Islamologi</a:t>
          </a:r>
          <a:endParaRPr lang="sv-SE" sz="1100" kern="1200" dirty="0"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Judaistik</a:t>
          </a:r>
          <a:endParaRPr lang="sv-SE" sz="1100" kern="1200" dirty="0"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dirty="0" smtClean="0">
              <a:latin typeface="Calibri"/>
              <a:ea typeface="+mn-ea"/>
              <a:cs typeface="+mn-cs"/>
            </a:rPr>
            <a:t>Religionshistoria</a:t>
          </a:r>
          <a:endParaRPr lang="sv-SE" sz="1100" kern="1200" dirty="0"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dirty="0" smtClean="0">
              <a:latin typeface="Calibri"/>
              <a:ea typeface="+mn-ea"/>
              <a:cs typeface="+mn-cs"/>
            </a:rPr>
            <a:t>Religionsbeteendevetenskap</a:t>
          </a:r>
          <a:endParaRPr lang="sv-SE" sz="1100" kern="1200" dirty="0">
            <a:latin typeface="Calibri"/>
            <a:ea typeface="+mn-ea"/>
            <a:cs typeface="+mn-cs"/>
          </a:endParaRPr>
        </a:p>
      </dsp:txBody>
      <dsp:txXfrm>
        <a:off x="2040976" y="18251"/>
        <a:ext cx="4219381" cy="990000"/>
      </dsp:txXfrm>
    </dsp:sp>
    <dsp:sp modelId="{7BFD51F4-7AD8-4E15-A6BC-D463458E8E8E}">
      <dsp:nvSpPr>
        <dsp:cNvPr id="0" name=""/>
        <dsp:cNvSpPr/>
      </dsp:nvSpPr>
      <dsp:spPr>
        <a:xfrm>
          <a:off x="0" y="1188252"/>
          <a:ext cx="1566173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>
              <a:latin typeface="Calibri"/>
              <a:ea typeface="+mn-ea"/>
              <a:cs typeface="+mn-cs"/>
            </a:rPr>
            <a:t>Bibelvetenskap</a:t>
          </a:r>
          <a:endParaRPr lang="sv-SE" sz="1100" b="1" kern="1200" dirty="0">
            <a:latin typeface="Calibri"/>
            <a:ea typeface="+mn-ea"/>
            <a:cs typeface="+mn-cs"/>
          </a:endParaRPr>
        </a:p>
      </dsp:txBody>
      <dsp:txXfrm>
        <a:off x="0" y="1188252"/>
        <a:ext cx="1566173" cy="990000"/>
      </dsp:txXfrm>
    </dsp:sp>
    <dsp:sp modelId="{73DAB276-94F8-4CCA-A5D5-BDB12B985845}">
      <dsp:nvSpPr>
        <dsp:cNvPr id="0" name=""/>
        <dsp:cNvSpPr/>
      </dsp:nvSpPr>
      <dsp:spPr>
        <a:xfrm>
          <a:off x="1566173" y="1188252"/>
          <a:ext cx="313234" cy="990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622650-7A5B-463C-BDAD-7628592F78C1}">
      <dsp:nvSpPr>
        <dsp:cNvPr id="0" name=""/>
        <dsp:cNvSpPr/>
      </dsp:nvSpPr>
      <dsp:spPr>
        <a:xfrm>
          <a:off x="2004702" y="1188252"/>
          <a:ext cx="4259993" cy="990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Gamla testamentets exegetik</a:t>
          </a:r>
          <a:endParaRPr lang="sv-SE" sz="1100" kern="1200" dirty="0"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Nya testamentets exegetik</a:t>
          </a:r>
          <a:endParaRPr lang="sv-SE" sz="1100" kern="1200" dirty="0">
            <a:latin typeface="Calibri"/>
            <a:ea typeface="+mn-ea"/>
            <a:cs typeface="+mn-cs"/>
          </a:endParaRPr>
        </a:p>
      </dsp:txBody>
      <dsp:txXfrm>
        <a:off x="2004702" y="1188252"/>
        <a:ext cx="4259993" cy="990000"/>
      </dsp:txXfrm>
    </dsp:sp>
    <dsp:sp modelId="{3FCF5478-8BEB-4AFC-B491-FE16A7EC17CC}">
      <dsp:nvSpPr>
        <dsp:cNvPr id="0" name=""/>
        <dsp:cNvSpPr/>
      </dsp:nvSpPr>
      <dsp:spPr>
        <a:xfrm>
          <a:off x="0" y="2358252"/>
          <a:ext cx="1566173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>
              <a:latin typeface="Calibri"/>
              <a:ea typeface="+mn-ea"/>
              <a:cs typeface="+mn-cs"/>
            </a:rPr>
            <a:t>Kyrko- och missionsstudier</a:t>
          </a:r>
          <a:endParaRPr lang="sv-SE" sz="1100" b="1" kern="1200" dirty="0">
            <a:latin typeface="Calibri"/>
            <a:ea typeface="+mn-ea"/>
            <a:cs typeface="+mn-cs"/>
          </a:endParaRPr>
        </a:p>
      </dsp:txBody>
      <dsp:txXfrm>
        <a:off x="0" y="2358252"/>
        <a:ext cx="1566173" cy="990000"/>
      </dsp:txXfrm>
    </dsp:sp>
    <dsp:sp modelId="{B73EE9C6-08DB-4111-9F67-D66E4895D195}">
      <dsp:nvSpPr>
        <dsp:cNvPr id="0" name=""/>
        <dsp:cNvSpPr/>
      </dsp:nvSpPr>
      <dsp:spPr>
        <a:xfrm>
          <a:off x="1566173" y="2358252"/>
          <a:ext cx="313234" cy="990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AAF47-4B3E-45FC-B007-BECCFF5AD053}">
      <dsp:nvSpPr>
        <dsp:cNvPr id="0" name=""/>
        <dsp:cNvSpPr/>
      </dsp:nvSpPr>
      <dsp:spPr>
        <a:xfrm>
          <a:off x="2004702" y="2358252"/>
          <a:ext cx="4259993" cy="990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Kyrkohistoria</a:t>
          </a:r>
          <a:endParaRPr lang="sv-SE" sz="1100" kern="1200" dirty="0"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Missionsvetenskap med ekumenik</a:t>
          </a:r>
          <a:endParaRPr lang="sv-SE" sz="1100" kern="1200" dirty="0"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Praktisk teologi</a:t>
          </a:r>
          <a:endParaRPr lang="sv-SE" sz="1100" kern="1200" dirty="0">
            <a:latin typeface="Calibri"/>
            <a:ea typeface="+mn-ea"/>
            <a:cs typeface="+mn-cs"/>
          </a:endParaRPr>
        </a:p>
      </dsp:txBody>
      <dsp:txXfrm>
        <a:off x="2004702" y="2358252"/>
        <a:ext cx="4259993" cy="990000"/>
      </dsp:txXfrm>
    </dsp:sp>
    <dsp:sp modelId="{87F93CC6-F8F7-4B82-99A3-4C0DEA92F9F0}">
      <dsp:nvSpPr>
        <dsp:cNvPr id="0" name=""/>
        <dsp:cNvSpPr/>
      </dsp:nvSpPr>
      <dsp:spPr>
        <a:xfrm>
          <a:off x="0" y="3528252"/>
          <a:ext cx="1566173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smtClean="0">
              <a:latin typeface="Calibri"/>
              <a:ea typeface="+mn-ea"/>
              <a:cs typeface="+mn-cs"/>
            </a:rPr>
            <a:t>Tros- och livsåskådnings-vetenskap</a:t>
          </a:r>
          <a:endParaRPr lang="sv-SE" sz="1100" b="1" kern="1200" dirty="0">
            <a:latin typeface="Calibri"/>
            <a:ea typeface="+mn-ea"/>
            <a:cs typeface="+mn-cs"/>
          </a:endParaRPr>
        </a:p>
      </dsp:txBody>
      <dsp:txXfrm>
        <a:off x="0" y="3528252"/>
        <a:ext cx="1566173" cy="990000"/>
      </dsp:txXfrm>
    </dsp:sp>
    <dsp:sp modelId="{E9C28BAD-C5F6-4C8C-8DED-121AE544D350}">
      <dsp:nvSpPr>
        <dsp:cNvPr id="0" name=""/>
        <dsp:cNvSpPr/>
      </dsp:nvSpPr>
      <dsp:spPr>
        <a:xfrm>
          <a:off x="1566173" y="3528252"/>
          <a:ext cx="313234" cy="990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73E4B-825A-49BD-8FE0-CFB39279E51C}">
      <dsp:nvSpPr>
        <dsp:cNvPr id="0" name=""/>
        <dsp:cNvSpPr/>
      </dsp:nvSpPr>
      <dsp:spPr>
        <a:xfrm>
          <a:off x="2004702" y="3528252"/>
          <a:ext cx="4259993" cy="990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Religionsfilosofi</a:t>
          </a:r>
          <a:endParaRPr lang="sv-SE" sz="1100" kern="1200" dirty="0"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Etik</a:t>
          </a:r>
          <a:endParaRPr lang="sv-SE" sz="1100" kern="1200" dirty="0"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Systematisk teologi</a:t>
          </a:r>
          <a:endParaRPr lang="sv-SE" sz="1100" kern="1200" dirty="0">
            <a:latin typeface="Calibri"/>
            <a:ea typeface="+mn-ea"/>
            <a:cs typeface="+mn-cs"/>
          </a:endParaRPr>
        </a:p>
      </dsp:txBody>
      <dsp:txXfrm>
        <a:off x="2004702" y="3528252"/>
        <a:ext cx="4259993" cy="99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07585-43A1-4D13-B3CB-59D72BA636BA}">
      <dsp:nvSpPr>
        <dsp:cNvPr id="0" name=""/>
        <dsp:cNvSpPr/>
      </dsp:nvSpPr>
      <dsp:spPr>
        <a:xfrm rot="5400000">
          <a:off x="712678" y="536350"/>
          <a:ext cx="925495" cy="154000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41E6F-18DC-464A-99B0-D1BADB43D665}">
      <dsp:nvSpPr>
        <dsp:cNvPr id="0" name=""/>
        <dsp:cNvSpPr/>
      </dsp:nvSpPr>
      <dsp:spPr>
        <a:xfrm>
          <a:off x="558190" y="996479"/>
          <a:ext cx="1390323" cy="1218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Grundkurs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1 – 30 </a:t>
          </a:r>
          <a:r>
            <a:rPr lang="sv-SE" sz="1600" b="1" kern="1200" dirty="0" err="1" smtClean="0">
              <a:latin typeface="Calibri"/>
              <a:ea typeface="+mn-ea"/>
              <a:cs typeface="+mn-cs"/>
            </a:rPr>
            <a:t>hp</a:t>
          </a:r>
          <a:endParaRPr lang="sv-SE" sz="1600" b="1" kern="1200" dirty="0" smtClean="0">
            <a:latin typeface="Calibri"/>
            <a:ea typeface="+mn-ea"/>
            <a:cs typeface="+mn-cs"/>
          </a:endParaRPr>
        </a:p>
      </dsp:txBody>
      <dsp:txXfrm>
        <a:off x="558190" y="996479"/>
        <a:ext cx="1390323" cy="1218700"/>
      </dsp:txXfrm>
    </dsp:sp>
    <dsp:sp modelId="{0DF99205-01A9-42F4-B780-443D448A83B6}">
      <dsp:nvSpPr>
        <dsp:cNvPr id="0" name=""/>
        <dsp:cNvSpPr/>
      </dsp:nvSpPr>
      <dsp:spPr>
        <a:xfrm>
          <a:off x="1686189" y="422974"/>
          <a:ext cx="262325" cy="262325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1AABA-F5F4-4806-8A8D-DA20043DFFBE}">
      <dsp:nvSpPr>
        <dsp:cNvPr id="0" name=""/>
        <dsp:cNvSpPr/>
      </dsp:nvSpPr>
      <dsp:spPr>
        <a:xfrm rot="5400000">
          <a:off x="2414706" y="115182"/>
          <a:ext cx="925495" cy="154000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D471C-9FAD-416C-A0A7-9BCC112AA00B}">
      <dsp:nvSpPr>
        <dsp:cNvPr id="0" name=""/>
        <dsp:cNvSpPr/>
      </dsp:nvSpPr>
      <dsp:spPr>
        <a:xfrm>
          <a:off x="2260218" y="575311"/>
          <a:ext cx="1390323" cy="1218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Fortsättnings-kurser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31 – 60 </a:t>
          </a:r>
          <a:r>
            <a:rPr lang="sv-SE" sz="1600" b="1" kern="1200" dirty="0" err="1" smtClean="0">
              <a:latin typeface="Calibri"/>
              <a:ea typeface="+mn-ea"/>
              <a:cs typeface="+mn-cs"/>
            </a:rPr>
            <a:t>hp</a:t>
          </a:r>
          <a:endParaRPr lang="sv-SE" sz="1600" b="1" kern="1200" dirty="0" smtClean="0">
            <a:latin typeface="Calibri"/>
            <a:ea typeface="+mn-ea"/>
            <a:cs typeface="+mn-cs"/>
          </a:endParaRPr>
        </a:p>
      </dsp:txBody>
      <dsp:txXfrm>
        <a:off x="2260218" y="575311"/>
        <a:ext cx="1390323" cy="1218700"/>
      </dsp:txXfrm>
    </dsp:sp>
    <dsp:sp modelId="{4103EE0E-E14A-4EB9-B949-4AFDFFCF3A1A}">
      <dsp:nvSpPr>
        <dsp:cNvPr id="0" name=""/>
        <dsp:cNvSpPr/>
      </dsp:nvSpPr>
      <dsp:spPr>
        <a:xfrm>
          <a:off x="3388216" y="1805"/>
          <a:ext cx="262325" cy="262325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6583A-A6CD-43EF-BB28-A61C7351E657}">
      <dsp:nvSpPr>
        <dsp:cNvPr id="0" name=""/>
        <dsp:cNvSpPr/>
      </dsp:nvSpPr>
      <dsp:spPr>
        <a:xfrm rot="5400000">
          <a:off x="4159037" y="-305986"/>
          <a:ext cx="925495" cy="1540003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E5185-D8B1-40B7-83EE-754EDBBA771F}">
      <dsp:nvSpPr>
        <dsp:cNvPr id="0" name=""/>
        <dsp:cNvSpPr/>
      </dsp:nvSpPr>
      <dsp:spPr>
        <a:xfrm>
          <a:off x="4052188" y="189461"/>
          <a:ext cx="1780462" cy="1218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Fördjupningskurs,  Examensarbete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61 – 90 </a:t>
          </a:r>
          <a:r>
            <a:rPr lang="sv-SE" sz="1600" b="1" kern="1200" dirty="0" err="1" smtClean="0">
              <a:latin typeface="Calibri"/>
              <a:ea typeface="+mn-ea"/>
              <a:cs typeface="+mn-cs"/>
            </a:rPr>
            <a:t>hp</a:t>
          </a:r>
          <a:endParaRPr lang="sv-SE" sz="1600" b="1" kern="1200" dirty="0" smtClean="0">
            <a:latin typeface="Calibri"/>
            <a:ea typeface="+mn-ea"/>
            <a:cs typeface="+mn-cs"/>
          </a:endParaRPr>
        </a:p>
      </dsp:txBody>
      <dsp:txXfrm>
        <a:off x="4052188" y="189461"/>
        <a:ext cx="1780462" cy="12187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1AABA-F5F4-4806-8A8D-DA20043DFFBE}">
      <dsp:nvSpPr>
        <dsp:cNvPr id="0" name=""/>
        <dsp:cNvSpPr/>
      </dsp:nvSpPr>
      <dsp:spPr>
        <a:xfrm rot="5400000">
          <a:off x="1336151" y="141492"/>
          <a:ext cx="1143455" cy="190268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D471C-9FAD-416C-A0A7-9BCC112AA00B}">
      <dsp:nvSpPr>
        <dsp:cNvPr id="0" name=""/>
        <dsp:cNvSpPr/>
      </dsp:nvSpPr>
      <dsp:spPr>
        <a:xfrm>
          <a:off x="1145280" y="709985"/>
          <a:ext cx="1717754" cy="1505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Magister-</a:t>
          </a:r>
          <a:br>
            <a:rPr lang="sv-SE" sz="1600" b="1" kern="1200" dirty="0" smtClean="0">
              <a:latin typeface="Calibri"/>
              <a:ea typeface="+mn-ea"/>
              <a:cs typeface="+mn-cs"/>
            </a:rPr>
          </a:br>
          <a:r>
            <a:rPr lang="sv-SE" sz="1600" b="1" kern="1200" dirty="0" smtClean="0">
              <a:latin typeface="Calibri"/>
              <a:ea typeface="+mn-ea"/>
              <a:cs typeface="+mn-cs"/>
            </a:rPr>
            <a:t>examen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60 </a:t>
          </a:r>
          <a:r>
            <a:rPr lang="sv-SE" sz="1600" b="1" kern="1200" dirty="0" err="1" smtClean="0">
              <a:latin typeface="Calibri"/>
              <a:ea typeface="+mn-ea"/>
              <a:cs typeface="+mn-cs"/>
            </a:rPr>
            <a:t>hp</a:t>
          </a:r>
          <a:r>
            <a:rPr lang="sv-SE" sz="1600" b="1" kern="1200" dirty="0" smtClean="0">
              <a:latin typeface="Calibri"/>
              <a:ea typeface="+mn-ea"/>
              <a:cs typeface="+mn-cs"/>
            </a:rPr>
            <a:t> </a:t>
          </a:r>
        </a:p>
      </dsp:txBody>
      <dsp:txXfrm>
        <a:off x="1145280" y="709985"/>
        <a:ext cx="1717754" cy="1505712"/>
      </dsp:txXfrm>
    </dsp:sp>
    <dsp:sp modelId="{4103EE0E-E14A-4EB9-B949-4AFDFFCF3A1A}">
      <dsp:nvSpPr>
        <dsp:cNvPr id="0" name=""/>
        <dsp:cNvSpPr/>
      </dsp:nvSpPr>
      <dsp:spPr>
        <a:xfrm>
          <a:off x="2538930" y="1414"/>
          <a:ext cx="324104" cy="324104"/>
        </a:xfrm>
        <a:prstGeom prst="triangle">
          <a:avLst>
            <a:gd name="adj" fmla="val 100000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9525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6583A-A6CD-43EF-BB28-A61C7351E657}">
      <dsp:nvSpPr>
        <dsp:cNvPr id="0" name=""/>
        <dsp:cNvSpPr/>
      </dsp:nvSpPr>
      <dsp:spPr>
        <a:xfrm rot="5400000">
          <a:off x="3439019" y="-378864"/>
          <a:ext cx="1143455" cy="190268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9525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E5185-D8B1-40B7-83EE-754EDBBA771F}">
      <dsp:nvSpPr>
        <dsp:cNvPr id="0" name=""/>
        <dsp:cNvSpPr/>
      </dsp:nvSpPr>
      <dsp:spPr>
        <a:xfrm>
          <a:off x="3236269" y="214322"/>
          <a:ext cx="1863609" cy="1505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Master-</a:t>
          </a:r>
          <a:br>
            <a:rPr lang="sv-SE" sz="1600" b="1" kern="1200" dirty="0" smtClean="0">
              <a:latin typeface="Calibri"/>
              <a:ea typeface="+mn-ea"/>
              <a:cs typeface="+mn-cs"/>
            </a:rPr>
          </a:br>
          <a:r>
            <a:rPr lang="sv-SE" sz="1600" b="1" kern="1200" dirty="0" smtClean="0">
              <a:latin typeface="Calibri"/>
              <a:ea typeface="+mn-ea"/>
              <a:cs typeface="+mn-cs"/>
            </a:rPr>
            <a:t>examen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120 </a:t>
          </a:r>
          <a:r>
            <a:rPr lang="sv-SE" sz="1600" b="1" kern="1200" dirty="0" err="1" smtClean="0">
              <a:latin typeface="Calibri"/>
              <a:ea typeface="+mn-ea"/>
              <a:cs typeface="+mn-cs"/>
            </a:rPr>
            <a:t>hp</a:t>
          </a:r>
          <a:endParaRPr lang="sv-SE" sz="1600" b="1" kern="1200" dirty="0" smtClean="0"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kern="1200" dirty="0">
            <a:latin typeface="Calibri"/>
            <a:ea typeface="+mn-ea"/>
            <a:cs typeface="+mn-cs"/>
          </a:endParaRPr>
        </a:p>
      </dsp:txBody>
      <dsp:txXfrm>
        <a:off x="3236269" y="214322"/>
        <a:ext cx="1863609" cy="1505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Lodrät lista med hakparenteser"/>
  <dgm:desc val="Kan användas för att illustrera grupperade informationsblock. Fungerar bra med stora mängder text på Nivå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4E4D0-A956-45F4-83F5-AAAAD94B253F}" type="datetimeFigureOut">
              <a:rPr lang="sv-SE" smtClean="0"/>
              <a:t>2018-09-27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C2390-DD71-49F9-AF97-F98DCA4F0B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7936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B9F9F-2F53-4916-B754-D0C5EDFEB21B}" type="datetimeFigureOut">
              <a:rPr lang="sv-SE" smtClean="0"/>
              <a:t>2018-09-27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606" y="4690822"/>
            <a:ext cx="5438464" cy="4442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78485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098" y="9378485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3B36B-CA6E-49D8-A5AD-E35D52A45F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1368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3B36B-CA6E-49D8-A5AD-E35D52A45FC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5857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3B36B-CA6E-49D8-A5AD-E35D52A45FC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5857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2018-09-27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98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2018-09-27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610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2018-09-27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87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2018-09-27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460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2018-09-27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191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2018-09-27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256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2018-09-27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4012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2018-09-27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648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2018-09-27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866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2018-09-27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934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2018-09-27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31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E2A4E-A882-4F5B-B180-2F50E3611441}" type="datetimeFigureOut">
              <a:rPr lang="sv-SE" smtClean="0"/>
              <a:t>2018-09-27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025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r.lu.se/student/studievaglednin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r.lu.se/student/studievaglednin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654834"/>
          </a:xfrm>
        </p:spPr>
        <p:txBody>
          <a:bodyPr/>
          <a:lstStyle/>
          <a:p>
            <a:pPr marL="0" indent="0" algn="ctr">
              <a:buNone/>
            </a:pPr>
            <a:r>
              <a:rPr lang="sv-SE" b="1" dirty="0" smtClean="0"/>
              <a:t>KURSVAL VT19</a:t>
            </a:r>
            <a:endParaRPr lang="sv-SE" b="1" dirty="0"/>
          </a:p>
        </p:txBody>
      </p:sp>
      <p:sp>
        <p:nvSpPr>
          <p:cNvPr id="6" name="Rektangel 5"/>
          <p:cNvSpPr/>
          <p:nvPr/>
        </p:nvSpPr>
        <p:spPr>
          <a:xfrm>
            <a:off x="3419872" y="5957873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WWW.CTR.LU.SE</a:t>
            </a:r>
            <a:endParaRPr lang="sv-SE" sz="2400" dirty="0"/>
          </a:p>
        </p:txBody>
      </p:sp>
      <p:sp>
        <p:nvSpPr>
          <p:cNvPr id="9" name="Rektangel 8"/>
          <p:cNvSpPr/>
          <p:nvPr/>
        </p:nvSpPr>
        <p:spPr>
          <a:xfrm>
            <a:off x="6300192" y="2379433"/>
            <a:ext cx="21602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v-SE" sz="2000" dirty="0" smtClean="0"/>
          </a:p>
          <a:p>
            <a:pPr algn="ctr"/>
            <a:endParaRPr lang="sv-SE" sz="2000" dirty="0" smtClean="0"/>
          </a:p>
          <a:p>
            <a:pPr algn="ctr"/>
            <a:endParaRPr lang="sv-SE" sz="3200" dirty="0" smtClean="0"/>
          </a:p>
          <a:p>
            <a:pPr algn="ctr"/>
            <a:endParaRPr lang="sv-SE" sz="3200" dirty="0" smtClean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19" y="1517581"/>
            <a:ext cx="3036162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1835696" y="679028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RHI-ISL-JUD-RBV (vår)</a:t>
            </a:r>
          </a:p>
        </p:txBody>
      </p:sp>
      <p:sp>
        <p:nvSpPr>
          <p:cNvPr id="5" name="Rektangel 4"/>
          <p:cNvSpPr/>
          <p:nvPr/>
        </p:nvSpPr>
        <p:spPr>
          <a:xfrm>
            <a:off x="438150" y="3501008"/>
            <a:ext cx="842493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b="1" dirty="0" smtClean="0"/>
              <a:t>+ En av följande fortsättningskurser 15 </a:t>
            </a:r>
            <a:r>
              <a:rPr lang="sv-SE" b="1" dirty="0" err="1" smtClean="0"/>
              <a:t>hp</a:t>
            </a:r>
            <a:endParaRPr lang="sv-SE" b="1" dirty="0" smtClean="0"/>
          </a:p>
          <a:p>
            <a:endParaRPr lang="sv-SE" sz="1200" b="1" dirty="0"/>
          </a:p>
          <a:p>
            <a:r>
              <a:rPr lang="sv-SE" sz="1200" b="1" dirty="0" smtClean="0">
                <a:solidFill>
                  <a:srgbClr val="7030A0"/>
                </a:solidFill>
              </a:rPr>
              <a:t>RHIB13</a:t>
            </a:r>
            <a:r>
              <a:rPr lang="sv-SE" sz="1200" b="1" dirty="0">
                <a:solidFill>
                  <a:srgbClr val="7030A0"/>
                </a:solidFill>
              </a:rPr>
              <a:t>	</a:t>
            </a:r>
            <a:r>
              <a:rPr lang="sv-SE" sz="1200" b="1" dirty="0" smtClean="0">
                <a:solidFill>
                  <a:srgbClr val="7030A0"/>
                </a:solidFill>
              </a:rPr>
              <a:t>	Religionshistoria</a:t>
            </a:r>
            <a:r>
              <a:rPr lang="sv-SE" sz="1200" b="1" dirty="0">
                <a:solidFill>
                  <a:srgbClr val="7030A0"/>
                </a:solidFill>
              </a:rPr>
              <a:t>: Fortsättningskurs 15 </a:t>
            </a:r>
            <a:r>
              <a:rPr lang="sv-SE" sz="1200" b="1" dirty="0" err="1">
                <a:solidFill>
                  <a:srgbClr val="7030A0"/>
                </a:solidFill>
              </a:rPr>
              <a:t>hp</a:t>
            </a:r>
            <a:endParaRPr lang="sv-SE" sz="1200" b="1" dirty="0">
              <a:solidFill>
                <a:srgbClr val="7030A0"/>
              </a:solidFill>
            </a:endParaRPr>
          </a:p>
          <a:p>
            <a:r>
              <a:rPr lang="sv-SE" sz="1200" dirty="0" smtClean="0">
                <a:solidFill>
                  <a:srgbClr val="7030A0"/>
                </a:solidFill>
              </a:rPr>
              <a:t>RHIB36</a:t>
            </a:r>
            <a:r>
              <a:rPr lang="sv-SE" sz="1200" dirty="0">
                <a:solidFill>
                  <a:srgbClr val="7030A0"/>
                </a:solidFill>
              </a:rPr>
              <a:t>	</a:t>
            </a:r>
            <a:r>
              <a:rPr lang="sv-SE" sz="1200" dirty="0" smtClean="0">
                <a:solidFill>
                  <a:srgbClr val="7030A0"/>
                </a:solidFill>
              </a:rPr>
              <a:t>	Religionsantropologi </a:t>
            </a:r>
            <a:r>
              <a:rPr lang="sv-SE" sz="1200" dirty="0">
                <a:solidFill>
                  <a:srgbClr val="7030A0"/>
                </a:solidFill>
              </a:rPr>
              <a:t>- ritual, myt, symbol 7,5 </a:t>
            </a:r>
            <a:r>
              <a:rPr lang="sv-SE" sz="1200" dirty="0" err="1">
                <a:solidFill>
                  <a:srgbClr val="7030A0"/>
                </a:solidFill>
              </a:rPr>
              <a:t>hp</a:t>
            </a:r>
            <a:endParaRPr lang="sv-SE" sz="1200" dirty="0">
              <a:solidFill>
                <a:srgbClr val="7030A0"/>
              </a:solidFill>
            </a:endParaRPr>
          </a:p>
          <a:p>
            <a:r>
              <a:rPr lang="sv-SE" sz="1200" dirty="0">
                <a:solidFill>
                  <a:srgbClr val="7030A0"/>
                </a:solidFill>
              </a:rPr>
              <a:t>RHIB37 	</a:t>
            </a:r>
            <a:r>
              <a:rPr lang="sv-SE" sz="1200" dirty="0" smtClean="0">
                <a:solidFill>
                  <a:srgbClr val="7030A0"/>
                </a:solidFill>
              </a:rPr>
              <a:t>	Religionshistoria</a:t>
            </a:r>
            <a:r>
              <a:rPr lang="sv-SE" sz="1200" dirty="0">
                <a:solidFill>
                  <a:srgbClr val="7030A0"/>
                </a:solidFill>
              </a:rPr>
              <a:t>: Religion och text 7,5 </a:t>
            </a:r>
            <a:r>
              <a:rPr lang="sv-SE" sz="1200" dirty="0" err="1">
                <a:solidFill>
                  <a:srgbClr val="7030A0"/>
                </a:solidFill>
              </a:rPr>
              <a:t>hp</a:t>
            </a:r>
            <a:endParaRPr lang="sv-SE" sz="1200" dirty="0">
              <a:solidFill>
                <a:srgbClr val="7030A0"/>
              </a:solidFill>
            </a:endParaRPr>
          </a:p>
          <a:p>
            <a:endParaRPr lang="sv-SE" sz="1200" b="1" dirty="0" smtClean="0">
              <a:solidFill>
                <a:srgbClr val="7030A0"/>
              </a:solidFill>
            </a:endParaRPr>
          </a:p>
          <a:p>
            <a:r>
              <a:rPr lang="sv-SE" sz="1200" b="1" dirty="0" smtClean="0">
                <a:solidFill>
                  <a:srgbClr val="7030A0"/>
                </a:solidFill>
              </a:rPr>
              <a:t>ISLB13 </a:t>
            </a:r>
            <a:r>
              <a:rPr lang="sv-SE" sz="1200" b="1" dirty="0">
                <a:solidFill>
                  <a:srgbClr val="7030A0"/>
                </a:solidFill>
              </a:rPr>
              <a:t>	</a:t>
            </a:r>
            <a:r>
              <a:rPr lang="sv-SE" sz="1200" b="1" dirty="0" smtClean="0">
                <a:solidFill>
                  <a:srgbClr val="7030A0"/>
                </a:solidFill>
              </a:rPr>
              <a:t>	Islamologi</a:t>
            </a:r>
            <a:r>
              <a:rPr lang="sv-SE" sz="1200" b="1" dirty="0">
                <a:solidFill>
                  <a:srgbClr val="7030A0"/>
                </a:solidFill>
              </a:rPr>
              <a:t>: Fortsättningskurs 15 </a:t>
            </a:r>
            <a:r>
              <a:rPr lang="sv-SE" sz="1200" b="1" dirty="0" err="1">
                <a:solidFill>
                  <a:srgbClr val="7030A0"/>
                </a:solidFill>
              </a:rPr>
              <a:t>hp</a:t>
            </a:r>
            <a:r>
              <a:rPr lang="sv-SE" sz="1200" b="1" dirty="0">
                <a:solidFill>
                  <a:srgbClr val="7030A0"/>
                </a:solidFill>
              </a:rPr>
              <a:t> </a:t>
            </a:r>
            <a:endParaRPr lang="sv-SE" sz="1200" b="1" dirty="0" smtClean="0">
              <a:solidFill>
                <a:srgbClr val="7030A0"/>
              </a:solidFill>
            </a:endParaRPr>
          </a:p>
          <a:p>
            <a:r>
              <a:rPr lang="sv-SE" sz="1200" dirty="0" smtClean="0">
                <a:solidFill>
                  <a:srgbClr val="7030A0"/>
                </a:solidFill>
              </a:rPr>
              <a:t>ISLB36 </a:t>
            </a:r>
            <a:r>
              <a:rPr lang="sv-SE" sz="1200" dirty="0">
                <a:solidFill>
                  <a:srgbClr val="7030A0"/>
                </a:solidFill>
              </a:rPr>
              <a:t>	</a:t>
            </a:r>
            <a:r>
              <a:rPr lang="sv-SE" sz="1200" dirty="0" smtClean="0">
                <a:solidFill>
                  <a:srgbClr val="7030A0"/>
                </a:solidFill>
              </a:rPr>
              <a:t>	Islamologi</a:t>
            </a:r>
            <a:r>
              <a:rPr lang="sv-SE" sz="1200" dirty="0">
                <a:solidFill>
                  <a:srgbClr val="7030A0"/>
                </a:solidFill>
              </a:rPr>
              <a:t>: Levande islam 7,5 </a:t>
            </a:r>
            <a:r>
              <a:rPr lang="sv-SE" sz="1200" dirty="0" err="1">
                <a:solidFill>
                  <a:srgbClr val="7030A0"/>
                </a:solidFill>
              </a:rPr>
              <a:t>hp</a:t>
            </a:r>
            <a:endParaRPr lang="sv-SE" sz="1200" dirty="0">
              <a:solidFill>
                <a:srgbClr val="7030A0"/>
              </a:solidFill>
            </a:endParaRPr>
          </a:p>
          <a:p>
            <a:r>
              <a:rPr lang="sv-SE" sz="1200" dirty="0">
                <a:solidFill>
                  <a:srgbClr val="7030A0"/>
                </a:solidFill>
              </a:rPr>
              <a:t>ISLB37 	</a:t>
            </a:r>
            <a:r>
              <a:rPr lang="sv-SE" sz="1200" dirty="0" smtClean="0">
                <a:solidFill>
                  <a:srgbClr val="7030A0"/>
                </a:solidFill>
              </a:rPr>
              <a:t>	Islamologi</a:t>
            </a:r>
            <a:r>
              <a:rPr lang="sv-SE" sz="1200" dirty="0">
                <a:solidFill>
                  <a:srgbClr val="7030A0"/>
                </a:solidFill>
              </a:rPr>
              <a:t>: Uppsatskurs 7,5 </a:t>
            </a:r>
            <a:r>
              <a:rPr lang="sv-SE" sz="1200" dirty="0" err="1" smtClean="0">
                <a:solidFill>
                  <a:srgbClr val="7030A0"/>
                </a:solidFill>
              </a:rPr>
              <a:t>hp</a:t>
            </a:r>
            <a:endParaRPr lang="sv-SE" sz="1200" dirty="0" smtClean="0">
              <a:solidFill>
                <a:srgbClr val="7030A0"/>
              </a:solidFill>
            </a:endParaRPr>
          </a:p>
          <a:p>
            <a:r>
              <a:rPr lang="sv-SE" sz="1200" dirty="0" smtClean="0">
                <a:solidFill>
                  <a:srgbClr val="7030A0"/>
                </a:solidFill>
              </a:rPr>
              <a:t>							</a:t>
            </a:r>
            <a:endParaRPr lang="sv-SE" sz="1200" dirty="0">
              <a:solidFill>
                <a:srgbClr val="7030A0"/>
              </a:solidFill>
            </a:endParaRPr>
          </a:p>
          <a:p>
            <a:r>
              <a:rPr lang="sv-SE" sz="1200" b="1" dirty="0" smtClean="0">
                <a:solidFill>
                  <a:srgbClr val="7030A0"/>
                </a:solidFill>
              </a:rPr>
              <a:t>JUDB13           		Judaistik</a:t>
            </a:r>
            <a:r>
              <a:rPr lang="sv-SE" sz="1200" b="1" dirty="0">
                <a:solidFill>
                  <a:srgbClr val="7030A0"/>
                </a:solidFill>
              </a:rPr>
              <a:t>: Fortsättningskurs 15 </a:t>
            </a:r>
            <a:r>
              <a:rPr lang="sv-SE" sz="1200" b="1" dirty="0" err="1">
                <a:solidFill>
                  <a:srgbClr val="7030A0"/>
                </a:solidFill>
              </a:rPr>
              <a:t>hp</a:t>
            </a:r>
            <a:r>
              <a:rPr lang="sv-SE" sz="1200" b="1" dirty="0">
                <a:solidFill>
                  <a:srgbClr val="7030A0"/>
                </a:solidFill>
              </a:rPr>
              <a:t> </a:t>
            </a:r>
            <a:endParaRPr lang="sv-SE" sz="1200" b="1" dirty="0" smtClean="0">
              <a:solidFill>
                <a:srgbClr val="7030A0"/>
              </a:solidFill>
            </a:endParaRPr>
          </a:p>
          <a:p>
            <a:r>
              <a:rPr lang="sv-SE" sz="1200" dirty="0" smtClean="0">
                <a:solidFill>
                  <a:srgbClr val="7030A0"/>
                </a:solidFill>
              </a:rPr>
              <a:t>JUDB36 </a:t>
            </a:r>
            <a:r>
              <a:rPr lang="sv-SE" sz="1200" dirty="0">
                <a:solidFill>
                  <a:srgbClr val="7030A0"/>
                </a:solidFill>
              </a:rPr>
              <a:t>	</a:t>
            </a:r>
            <a:r>
              <a:rPr lang="sv-SE" sz="1200" dirty="0" smtClean="0">
                <a:solidFill>
                  <a:srgbClr val="7030A0"/>
                </a:solidFill>
              </a:rPr>
              <a:t>	Manlig </a:t>
            </a:r>
            <a:r>
              <a:rPr lang="sv-SE" sz="1200" dirty="0">
                <a:solidFill>
                  <a:srgbClr val="7030A0"/>
                </a:solidFill>
              </a:rPr>
              <a:t>och kvinnlig judendom 7,5 </a:t>
            </a:r>
            <a:r>
              <a:rPr lang="sv-SE" sz="1200" dirty="0" err="1">
                <a:solidFill>
                  <a:srgbClr val="7030A0"/>
                </a:solidFill>
              </a:rPr>
              <a:t>hp</a:t>
            </a:r>
            <a:endParaRPr lang="sv-SE" sz="1200" dirty="0">
              <a:solidFill>
                <a:srgbClr val="7030A0"/>
              </a:solidFill>
            </a:endParaRPr>
          </a:p>
          <a:p>
            <a:r>
              <a:rPr lang="sv-SE" sz="1200" dirty="0" smtClean="0">
                <a:solidFill>
                  <a:srgbClr val="7030A0"/>
                </a:solidFill>
              </a:rPr>
              <a:t>JUDB37</a:t>
            </a:r>
            <a:r>
              <a:rPr lang="sv-SE" sz="1200" dirty="0">
                <a:solidFill>
                  <a:srgbClr val="7030A0"/>
                </a:solidFill>
              </a:rPr>
              <a:t>	</a:t>
            </a:r>
            <a:r>
              <a:rPr lang="sv-SE" sz="1200" dirty="0" smtClean="0">
                <a:solidFill>
                  <a:srgbClr val="7030A0"/>
                </a:solidFill>
              </a:rPr>
              <a:t>	Judaistik</a:t>
            </a:r>
            <a:r>
              <a:rPr lang="sv-SE" sz="1200" dirty="0">
                <a:solidFill>
                  <a:srgbClr val="7030A0"/>
                </a:solidFill>
              </a:rPr>
              <a:t>: Efter Auschwitz - minnet av Förintelsen 7,5 </a:t>
            </a:r>
            <a:r>
              <a:rPr lang="sv-SE" sz="1200" dirty="0" err="1" smtClean="0">
                <a:solidFill>
                  <a:srgbClr val="7030A0"/>
                </a:solidFill>
              </a:rPr>
              <a:t>hp</a:t>
            </a:r>
            <a:endParaRPr lang="sv-SE" sz="1200" dirty="0" smtClean="0">
              <a:solidFill>
                <a:srgbClr val="7030A0"/>
              </a:solidFill>
            </a:endParaRPr>
          </a:p>
          <a:p>
            <a:endParaRPr lang="sv-SE" sz="1200" dirty="0">
              <a:solidFill>
                <a:srgbClr val="7030A0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5076056" y="213285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357082" y="1850261"/>
            <a:ext cx="8640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v-SE" b="1" dirty="0" smtClean="0"/>
              <a:t>Gemensam kurs: RHI-ISL-JUD-RBV 15 </a:t>
            </a:r>
            <a:r>
              <a:rPr lang="sv-SE" b="1" dirty="0" err="1" smtClean="0"/>
              <a:t>hp</a:t>
            </a:r>
            <a:endParaRPr lang="sv-SE" b="1" dirty="0" smtClean="0">
              <a:solidFill>
                <a:srgbClr val="7030A0"/>
              </a:solidFill>
            </a:endParaRPr>
          </a:p>
          <a:p>
            <a:endParaRPr lang="sv-SE" sz="1200" b="1" dirty="0">
              <a:solidFill>
                <a:srgbClr val="7030A0"/>
              </a:solidFill>
            </a:endParaRPr>
          </a:p>
          <a:p>
            <a:r>
              <a:rPr lang="sv-SE" sz="1200" b="1" dirty="0" smtClean="0">
                <a:solidFill>
                  <a:srgbClr val="7030A0"/>
                </a:solidFill>
              </a:rPr>
              <a:t>RHBB03	</a:t>
            </a:r>
            <a:r>
              <a:rPr lang="sv-SE" sz="1200" b="1" dirty="0">
                <a:solidFill>
                  <a:srgbClr val="7030A0"/>
                </a:solidFill>
              </a:rPr>
              <a:t>	</a:t>
            </a:r>
            <a:r>
              <a:rPr lang="sv-SE" sz="1200" b="1" dirty="0" smtClean="0">
                <a:solidFill>
                  <a:srgbClr val="7030A0"/>
                </a:solidFill>
              </a:rPr>
              <a:t>Religionshistoria och religionsbeteendevetenskap: </a:t>
            </a:r>
            <a:r>
              <a:rPr lang="sv-SE" sz="1200" b="1" dirty="0">
                <a:solidFill>
                  <a:srgbClr val="7030A0"/>
                </a:solidFill>
              </a:rPr>
              <a:t>Fortsättningskurs 15 </a:t>
            </a:r>
            <a:r>
              <a:rPr lang="sv-SE" sz="1200" b="1" dirty="0" err="1">
                <a:solidFill>
                  <a:srgbClr val="7030A0"/>
                </a:solidFill>
              </a:rPr>
              <a:t>hp</a:t>
            </a:r>
            <a:r>
              <a:rPr lang="sv-SE" sz="1200" b="1" dirty="0">
                <a:solidFill>
                  <a:srgbClr val="7030A0"/>
                </a:solidFill>
              </a:rPr>
              <a:t> </a:t>
            </a:r>
          </a:p>
          <a:p>
            <a:r>
              <a:rPr lang="sv-SE" sz="1200" dirty="0">
                <a:solidFill>
                  <a:srgbClr val="7030A0"/>
                </a:solidFill>
              </a:rPr>
              <a:t>RHBB31 	</a:t>
            </a:r>
            <a:r>
              <a:rPr lang="sv-SE" sz="1200" dirty="0" smtClean="0">
                <a:solidFill>
                  <a:srgbClr val="7030A0"/>
                </a:solidFill>
              </a:rPr>
              <a:t>	Religion </a:t>
            </a:r>
            <a:r>
              <a:rPr lang="sv-SE" sz="1200" dirty="0">
                <a:solidFill>
                  <a:srgbClr val="7030A0"/>
                </a:solidFill>
              </a:rPr>
              <a:t>och samhälle i nutid 7,5 </a:t>
            </a:r>
            <a:r>
              <a:rPr lang="sv-SE" sz="1200" dirty="0" err="1" smtClean="0">
                <a:solidFill>
                  <a:srgbClr val="7030A0"/>
                </a:solidFill>
              </a:rPr>
              <a:t>hp</a:t>
            </a:r>
            <a:r>
              <a:rPr lang="sv-SE" sz="1200" dirty="0" smtClean="0">
                <a:solidFill>
                  <a:srgbClr val="7030A0"/>
                </a:solidFill>
              </a:rPr>
              <a:t>			</a:t>
            </a:r>
          </a:p>
          <a:p>
            <a:r>
              <a:rPr lang="sv-SE" sz="1200" dirty="0" smtClean="0">
                <a:solidFill>
                  <a:srgbClr val="7030A0"/>
                </a:solidFill>
              </a:rPr>
              <a:t>RHBB32 		Religion och politik i historien 7,5 </a:t>
            </a:r>
            <a:r>
              <a:rPr lang="sv-SE" sz="1200" dirty="0" err="1" smtClean="0">
                <a:solidFill>
                  <a:srgbClr val="7030A0"/>
                </a:solidFill>
              </a:rPr>
              <a:t>hp</a:t>
            </a:r>
            <a:endParaRPr lang="sv-SE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6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1187624" y="1654890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Specialisering: BIV (vår)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076056" y="213285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928212" y="5192495"/>
            <a:ext cx="760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solidFill>
                  <a:srgbClr val="7030A0"/>
                </a:solidFill>
              </a:rPr>
              <a:t>BIVB23 Bibelvetenskap: Fortsättningskurs I </a:t>
            </a:r>
            <a:r>
              <a:rPr lang="sv-SE" sz="2400" b="1" dirty="0">
                <a:solidFill>
                  <a:srgbClr val="7030A0"/>
                </a:solidFill>
              </a:rPr>
              <a:t>15 </a:t>
            </a:r>
            <a:r>
              <a:rPr lang="sv-SE" sz="2400" b="1" dirty="0" err="1">
                <a:solidFill>
                  <a:srgbClr val="7030A0"/>
                </a:solidFill>
              </a:rPr>
              <a:t>hp</a:t>
            </a:r>
            <a:r>
              <a:rPr lang="sv-SE" sz="2400" b="1" dirty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502188"/>
            <a:ext cx="3640481" cy="242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3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5076056" y="213285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1336631" y="1611313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Specialisering: KMS (höst)</a:t>
            </a:r>
          </a:p>
        </p:txBody>
      </p:sp>
      <p:sp>
        <p:nvSpPr>
          <p:cNvPr id="10" name="Rektangel 9"/>
          <p:cNvSpPr/>
          <p:nvPr/>
        </p:nvSpPr>
        <p:spPr>
          <a:xfrm>
            <a:off x="1187624" y="3624422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Specialisering: TLV (höst)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1949382" y="443869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7030A0"/>
                </a:solidFill>
              </a:rPr>
              <a:t>Tros- och livsåskådningsvetenskap: Fortsättningskurs 15 </a:t>
            </a:r>
            <a:r>
              <a:rPr lang="sv-SE" b="1" dirty="0" err="1">
                <a:solidFill>
                  <a:srgbClr val="7030A0"/>
                </a:solidFill>
              </a:rPr>
              <a:t>hp</a:t>
            </a:r>
            <a:r>
              <a:rPr lang="sv-SE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2051720" y="2463269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7030A0"/>
                </a:solidFill>
              </a:rPr>
              <a:t>Kyrko- och missionsstudier: Fortsättningskurs 15 </a:t>
            </a:r>
            <a:r>
              <a:rPr lang="sv-SE" b="1" dirty="0" err="1">
                <a:solidFill>
                  <a:srgbClr val="7030A0"/>
                </a:solidFill>
              </a:rPr>
              <a:t>hp</a:t>
            </a:r>
            <a:r>
              <a:rPr lang="sv-SE" b="1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005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50" y="1052736"/>
            <a:ext cx="2988142" cy="530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9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93863"/>
            <a:ext cx="7776864" cy="473006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27584" y="2636912"/>
            <a:ext cx="74888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sv-S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Paganism </a:t>
            </a:r>
            <a:r>
              <a:rPr lang="sv-S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Revived</a:t>
            </a:r>
            <a:r>
              <a:rPr lang="sv-S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The New Religions </a:t>
            </a:r>
            <a:r>
              <a:rPr lang="sv-S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v-S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</a:t>
            </a:r>
            <a:r>
              <a:rPr lang="sv-S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7,5 </a:t>
            </a:r>
            <a:r>
              <a:rPr lang="sv-S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endParaRPr lang="sv-SE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sv-S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Mellanösterns kristna minoriteter - historia, nuläge och framtidsutsikter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7.5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Luther –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protestant i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tiden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7,5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Sommarkurser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7.5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Rektangel 6"/>
          <p:cNvSpPr/>
          <p:nvPr/>
        </p:nvSpPr>
        <p:spPr>
          <a:xfrm>
            <a:off x="1614672" y="762919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Kurser utanför progression - exempel</a:t>
            </a:r>
            <a:endParaRPr lang="sv-SE" sz="3200" b="1" dirty="0"/>
          </a:p>
        </p:txBody>
      </p:sp>
    </p:spTree>
    <p:extLst>
      <p:ext uri="{BB962C8B-B14F-4D97-AF65-F5344CB8AC3E}">
        <p14:creationId xmlns:p14="http://schemas.microsoft.com/office/powerpoint/2010/main" val="27218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Kurs | Centrum för teologi och religionsvetenskap, Lunds universitet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13907" r="24013" b="2356"/>
          <a:stretch/>
        </p:blipFill>
        <p:spPr>
          <a:xfrm>
            <a:off x="1547664" y="274637"/>
            <a:ext cx="7423032" cy="642590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 3"/>
          <p:cNvSpPr/>
          <p:nvPr/>
        </p:nvSpPr>
        <p:spPr>
          <a:xfrm>
            <a:off x="3347864" y="5373216"/>
            <a:ext cx="118100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980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Kurs | Centrum för teologi och religionsvetenskap, Lunds universitet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15350" r="24801" b="2356"/>
          <a:stretch/>
        </p:blipFill>
        <p:spPr>
          <a:xfrm>
            <a:off x="1648507" y="548680"/>
            <a:ext cx="6840760" cy="599882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 3"/>
          <p:cNvSpPr/>
          <p:nvPr/>
        </p:nvSpPr>
        <p:spPr>
          <a:xfrm>
            <a:off x="6660232" y="1196752"/>
            <a:ext cx="1800200" cy="17456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418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6691246" y="2379650"/>
            <a:ext cx="21602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v-SE" sz="2000" dirty="0" smtClean="0"/>
          </a:p>
          <a:p>
            <a:pPr algn="ctr"/>
            <a:endParaRPr lang="sv-SE" sz="2000" dirty="0" smtClean="0"/>
          </a:p>
          <a:p>
            <a:pPr algn="ctr"/>
            <a:endParaRPr lang="sv-SE" sz="3200" dirty="0" smtClean="0"/>
          </a:p>
          <a:p>
            <a:pPr algn="ctr"/>
            <a:endParaRPr lang="sv-SE" sz="3200" dirty="0" smtClean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/>
        </p:nvSpPr>
        <p:spPr>
          <a:xfrm>
            <a:off x="3779912" y="889910"/>
            <a:ext cx="23762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Sök senast </a:t>
            </a:r>
          </a:p>
          <a:p>
            <a:pPr algn="ctr"/>
            <a:endParaRPr lang="sv-SE" sz="2000" b="1" dirty="0">
              <a:solidFill>
                <a:srgbClr val="FF0000"/>
              </a:solidFill>
            </a:endParaRPr>
          </a:p>
          <a:p>
            <a:pPr algn="ctr"/>
            <a:r>
              <a:rPr lang="sv-SE" sz="3600" b="1" smtClean="0">
                <a:solidFill>
                  <a:srgbClr val="FF0000"/>
                </a:solidFill>
              </a:rPr>
              <a:t>15 </a:t>
            </a:r>
            <a:r>
              <a:rPr lang="sv-SE" sz="3600" b="1" dirty="0" smtClean="0">
                <a:solidFill>
                  <a:srgbClr val="FF0000"/>
                </a:solidFill>
              </a:rPr>
              <a:t>okt</a:t>
            </a:r>
            <a:endParaRPr lang="sv-SE" sz="2000" dirty="0" smtClean="0"/>
          </a:p>
          <a:p>
            <a:pPr algn="ctr"/>
            <a:endParaRPr lang="sv-SE" sz="2000" dirty="0" smtClean="0"/>
          </a:p>
          <a:p>
            <a:pPr algn="ctr"/>
            <a:endParaRPr lang="sv-SE" sz="2000" dirty="0" smtClean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972764"/>
            <a:ext cx="5111552" cy="287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4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sp>
        <p:nvSpPr>
          <p:cNvPr id="5" name="Rektangel 4"/>
          <p:cNvSpPr/>
          <p:nvPr/>
        </p:nvSpPr>
        <p:spPr>
          <a:xfrm>
            <a:off x="1907704" y="548680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 smtClean="0"/>
              <a:t>4 specialiseringar – 12 inriktningar</a:t>
            </a:r>
            <a:endParaRPr lang="sv-SE" sz="3200" b="1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589297437"/>
              </p:ext>
            </p:extLst>
          </p:nvPr>
        </p:nvGraphicFramePr>
        <p:xfrm>
          <a:off x="1619672" y="1484784"/>
          <a:ext cx="626469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15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171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dirty="0" smtClean="0"/>
              <a:t> </a:t>
            </a:r>
            <a:endParaRPr lang="sv-SE" dirty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 smtClean="0"/>
          </a:p>
        </p:txBody>
      </p:sp>
      <p:sp>
        <p:nvSpPr>
          <p:cNvPr id="5" name="Rektangel 4"/>
          <p:cNvSpPr/>
          <p:nvPr/>
        </p:nvSpPr>
        <p:spPr>
          <a:xfrm>
            <a:off x="323528" y="2720824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v-SE" sz="2000" dirty="0" smtClean="0"/>
          </a:p>
          <a:p>
            <a:pPr algn="ctr"/>
            <a:endParaRPr lang="sv-SE" sz="2000" dirty="0"/>
          </a:p>
        </p:txBody>
      </p:sp>
      <p:sp>
        <p:nvSpPr>
          <p:cNvPr id="9" name="Rektangel 8"/>
          <p:cNvSpPr/>
          <p:nvPr/>
        </p:nvSpPr>
        <p:spPr>
          <a:xfrm>
            <a:off x="6444208" y="2420888"/>
            <a:ext cx="21602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v-SE" sz="2000" dirty="0" smtClean="0"/>
          </a:p>
          <a:p>
            <a:pPr algn="ctr"/>
            <a:endParaRPr lang="sv-SE" sz="2000" dirty="0" smtClean="0"/>
          </a:p>
          <a:p>
            <a:pPr algn="ctr"/>
            <a:endParaRPr lang="sv-SE" sz="3200" dirty="0" smtClean="0"/>
          </a:p>
          <a:p>
            <a:pPr algn="ctr"/>
            <a:endParaRPr lang="sv-SE" sz="3200" dirty="0" smtClean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70257913"/>
              </p:ext>
            </p:extLst>
          </p:nvPr>
        </p:nvGraphicFramePr>
        <p:xfrm>
          <a:off x="1691680" y="1312664"/>
          <a:ext cx="5995367" cy="2216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ktangel 10"/>
          <p:cNvSpPr/>
          <p:nvPr/>
        </p:nvSpPr>
        <p:spPr>
          <a:xfrm>
            <a:off x="1846040" y="495916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Progression - Grundnivå</a:t>
            </a:r>
            <a:endParaRPr lang="sv-SE" sz="3200" b="1" dirty="0"/>
          </a:p>
        </p:txBody>
      </p:sp>
      <p:pic>
        <p:nvPicPr>
          <p:cNvPr id="12" name="Picture 22" descr="logoforMa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62994205"/>
              </p:ext>
            </p:extLst>
          </p:nvPr>
        </p:nvGraphicFramePr>
        <p:xfrm>
          <a:off x="1816993" y="4365104"/>
          <a:ext cx="5995367" cy="2216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Rektangel 12"/>
          <p:cNvSpPr/>
          <p:nvPr/>
        </p:nvSpPr>
        <p:spPr>
          <a:xfrm>
            <a:off x="827584" y="3528998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b="1" dirty="0" smtClean="0"/>
              <a:t>                      </a:t>
            </a:r>
            <a:r>
              <a:rPr lang="sv-SE" sz="3200" b="1" dirty="0" smtClean="0"/>
              <a:t>Progression - Avancerad nivå</a:t>
            </a:r>
            <a:endParaRPr lang="sv-SE" sz="3200" b="1" dirty="0"/>
          </a:p>
        </p:txBody>
      </p:sp>
    </p:spTree>
    <p:extLst>
      <p:ext uri="{BB962C8B-B14F-4D97-AF65-F5344CB8AC3E}">
        <p14:creationId xmlns:p14="http://schemas.microsoft.com/office/powerpoint/2010/main" val="324436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552" y="39152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sv-SE" dirty="0" smtClean="0"/>
              <a:t>   </a:t>
            </a:r>
            <a:r>
              <a:rPr lang="sv-SE" b="1" dirty="0" smtClean="0"/>
              <a:t>Teologie kandidatexamen 180 </a:t>
            </a:r>
            <a:r>
              <a:rPr lang="sv-SE" b="1" dirty="0" err="1" smtClean="0"/>
              <a:t>hp</a:t>
            </a:r>
            <a:endParaRPr lang="sv-SE" b="1" dirty="0" smtClean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</p:txBody>
      </p:sp>
      <p:pic>
        <p:nvPicPr>
          <p:cNvPr id="10" name="Picture 22" descr="logoforM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189820"/>
              </p:ext>
            </p:extLst>
          </p:nvPr>
        </p:nvGraphicFramePr>
        <p:xfrm>
          <a:off x="2195736" y="1124744"/>
          <a:ext cx="5308624" cy="541528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{284E427A-3D55-4303-BF80-6455036E1DE7}</a:tableStyleId>
              </a:tblPr>
              <a:tblGrid>
                <a:gridCol w="5308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>
                          <a:effectLst/>
                        </a:rPr>
                        <a:t>Grundkurs i </a:t>
                      </a:r>
                      <a:r>
                        <a:rPr lang="sv-SE" sz="2000" dirty="0" smtClean="0">
                          <a:effectLst/>
                        </a:rPr>
                        <a:t>religionsvetenskap </a:t>
                      </a:r>
                      <a:r>
                        <a:rPr lang="sv-SE" sz="2000" dirty="0">
                          <a:effectLst/>
                        </a:rPr>
                        <a:t>30 </a:t>
                      </a:r>
                      <a:r>
                        <a:rPr lang="sv-SE" sz="2000" dirty="0" err="1" smtClean="0">
                          <a:effectLst/>
                        </a:rPr>
                        <a:t>hp</a:t>
                      </a:r>
                      <a:endParaRPr lang="sv-SE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v-S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>Specialisering 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b="0" dirty="0" smtClean="0">
                          <a:effectLst/>
                        </a:rPr>
                        <a:t>Fortsättningskurs/er, fördjupningskurs</a:t>
                      </a:r>
                      <a:r>
                        <a:rPr lang="sv-SE" sz="2000" b="0" baseline="0" dirty="0" smtClean="0">
                          <a:effectLst/>
                        </a:rPr>
                        <a:t> och examensarbete </a:t>
                      </a:r>
                      <a:r>
                        <a:rPr lang="sv-SE" sz="2000" b="0" dirty="0" smtClean="0">
                          <a:effectLst/>
                        </a:rPr>
                        <a:t>inom </a:t>
                      </a:r>
                      <a:r>
                        <a:rPr lang="sv-SE" sz="2000" b="0" dirty="0">
                          <a:effectLst/>
                        </a:rPr>
                        <a:t>en specialisering </a:t>
                      </a:r>
                      <a:r>
                        <a:rPr lang="sv-SE" sz="2000" b="0" dirty="0" smtClean="0">
                          <a:effectLst/>
                        </a:rPr>
                        <a:t>45/60 </a:t>
                      </a:r>
                      <a:r>
                        <a:rPr lang="sv-SE" sz="2000" b="0" dirty="0" err="1" smtClean="0">
                          <a:effectLst/>
                        </a:rPr>
                        <a:t>hp</a:t>
                      </a:r>
                      <a:r>
                        <a:rPr lang="sv-SE" sz="2000" b="0" dirty="0" smtClean="0">
                          <a:effectLst/>
                        </a:rPr>
                        <a:t> </a:t>
                      </a:r>
                      <a:endParaRPr lang="sv-S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/>
                      </a:r>
                      <a:br>
                        <a:rPr lang="sv-SE" sz="2000" dirty="0" smtClean="0">
                          <a:effectLst/>
                        </a:rPr>
                      </a:br>
                      <a:r>
                        <a:rPr lang="sv-SE" sz="2000" dirty="0" smtClean="0">
                          <a:effectLst/>
                        </a:rPr>
                        <a:t>Specialisering II </a:t>
                      </a:r>
                      <a:br>
                        <a:rPr lang="sv-SE" sz="2000" dirty="0" smtClean="0">
                          <a:effectLst/>
                        </a:rPr>
                      </a:br>
                      <a:r>
                        <a:rPr lang="sv-SE" sz="20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Fortsättningskurs/er 15 </a:t>
                      </a:r>
                      <a:r>
                        <a:rPr lang="sv-SE" sz="2000" b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hp</a:t>
                      </a:r>
                      <a:endParaRPr lang="sv-SE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/>
                      </a:r>
                      <a:br>
                        <a:rPr lang="sv-SE" sz="2000" dirty="0" smtClean="0">
                          <a:effectLst/>
                        </a:rPr>
                      </a:br>
                      <a:r>
                        <a:rPr lang="sv-SE" sz="2000" dirty="0" smtClean="0">
                          <a:effectLst/>
                        </a:rPr>
                        <a:t>Specialisering III </a:t>
                      </a:r>
                      <a:br>
                        <a:rPr lang="sv-SE" sz="2000" dirty="0" smtClean="0">
                          <a:effectLst/>
                        </a:rPr>
                      </a:br>
                      <a:r>
                        <a:rPr lang="sv-SE" sz="20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Fortsättningskurs/er 15 </a:t>
                      </a:r>
                      <a:r>
                        <a:rPr lang="sv-SE" sz="2000" b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hp</a:t>
                      </a:r>
                      <a:endParaRPr lang="sv-S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2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v-SE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>Valfria studier 60/75 </a:t>
                      </a:r>
                      <a:r>
                        <a:rPr lang="sv-SE" sz="2000" dirty="0" err="1" smtClean="0">
                          <a:effectLst/>
                        </a:rPr>
                        <a:t>hp</a:t>
                      </a:r>
                      <a:endParaRPr lang="sv-SE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b="0" dirty="0" smtClean="0">
                          <a:effectLst/>
                        </a:rPr>
                        <a:t> - </a:t>
                      </a:r>
                      <a:r>
                        <a:rPr lang="sv-SE" sz="2000" b="0" dirty="0">
                          <a:effectLst/>
                        </a:rPr>
                        <a:t>minst 30 </a:t>
                      </a:r>
                      <a:r>
                        <a:rPr lang="sv-SE" sz="2000" b="0" dirty="0" err="1">
                          <a:effectLst/>
                        </a:rPr>
                        <a:t>hp</a:t>
                      </a:r>
                      <a:r>
                        <a:rPr lang="sv-SE" sz="2000" b="0" dirty="0">
                          <a:effectLst/>
                        </a:rPr>
                        <a:t> </a:t>
                      </a:r>
                      <a:r>
                        <a:rPr lang="sv-SE" sz="2000" b="0" dirty="0" smtClean="0">
                          <a:effectLst/>
                        </a:rPr>
                        <a:t>religionsvetenskap </a:t>
                      </a:r>
                      <a:r>
                        <a:rPr lang="sv-SE" sz="2000" b="0" dirty="0">
                          <a:effectLst/>
                        </a:rPr>
                        <a:t>och teologi</a:t>
                      </a:r>
                      <a:endParaRPr lang="sv-SE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35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347" y="1417638"/>
            <a:ext cx="5266697" cy="500192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sp>
        <p:nvSpPr>
          <p:cNvPr id="5" name="Rektangel 4"/>
          <p:cNvSpPr/>
          <p:nvPr/>
        </p:nvSpPr>
        <p:spPr>
          <a:xfrm>
            <a:off x="1907704" y="687169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Akademiska studiekrav för präst</a:t>
            </a:r>
            <a:endParaRPr lang="sv-SE" sz="3200" b="1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2375756" y="1521569"/>
            <a:ext cx="4392488" cy="120032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sv-SE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Totalt 255 </a:t>
            </a:r>
            <a:r>
              <a:rPr lang="sv-SE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r>
              <a:rPr lang="sv-SE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sv-SE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Teologie kandidatexamen 180 </a:t>
            </a:r>
            <a:r>
              <a:rPr lang="sv-S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endParaRPr lang="sv-SE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Magisterexamen 60 </a:t>
            </a:r>
            <a:r>
              <a:rPr lang="sv-S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endParaRPr lang="sv-SE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Ytterligare 15 </a:t>
            </a:r>
            <a:r>
              <a:rPr lang="sv-S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endParaRPr lang="sv-SE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2987824" y="4941168"/>
            <a:ext cx="4392488" cy="1200329"/>
          </a:xfrm>
          <a:prstGeom prst="rect">
            <a:avLst/>
          </a:prstGeom>
          <a:noFill/>
          <a:ln w="22225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r"/>
            <a:r>
              <a:rPr lang="sv-SE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Krav på innehåll:</a:t>
            </a:r>
          </a:p>
          <a:p>
            <a:pPr algn="r"/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Bibelvetenskap 60 </a:t>
            </a:r>
            <a:r>
              <a:rPr lang="sv-S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endParaRPr lang="sv-SE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Tros- och livsåskådningsvetenskap 30 </a:t>
            </a:r>
            <a:r>
              <a:rPr lang="sv-S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endParaRPr lang="sv-SE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Svenska kyrkan 15 </a:t>
            </a:r>
            <a:r>
              <a:rPr lang="sv-S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endParaRPr lang="sv-SE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2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sp>
        <p:nvSpPr>
          <p:cNvPr id="5" name="Rektangel 4"/>
          <p:cNvSpPr/>
          <p:nvPr/>
        </p:nvSpPr>
        <p:spPr>
          <a:xfrm>
            <a:off x="2736285" y="679028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Präst – förslag till studiegångar </a:t>
            </a:r>
            <a:endParaRPr lang="sv-SE" sz="3200" b="1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3419872" y="1919033"/>
            <a:ext cx="55811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sz="2400" dirty="0" smtClean="0"/>
              <a:t>Studievägledningens hemsida: </a:t>
            </a:r>
          </a:p>
          <a:p>
            <a:endParaRPr lang="sv-SE" sz="2400" dirty="0" smtClean="0"/>
          </a:p>
          <a:p>
            <a:r>
              <a:rPr lang="sv-SE" sz="2400" dirty="0" smtClean="0">
                <a:hlinkClick r:id="rId3"/>
              </a:rPr>
              <a:t>www.ctr.lu.se/student/studievagledning/</a:t>
            </a:r>
            <a:endParaRPr lang="sv-SE" sz="2400" dirty="0" smtClean="0"/>
          </a:p>
          <a:p>
            <a:endParaRPr lang="sv-SE" sz="2400" dirty="0"/>
          </a:p>
          <a:p>
            <a:r>
              <a:rPr lang="sv-SE" sz="2400" dirty="0" smtClean="0"/>
              <a:t>”Blivande präster”</a:t>
            </a:r>
          </a:p>
          <a:p>
            <a:endParaRPr lang="sv-SE" sz="2400" dirty="0"/>
          </a:p>
          <a:p>
            <a:endParaRPr lang="sv-SE" sz="2400" dirty="0" smtClean="0"/>
          </a:p>
          <a:p>
            <a:r>
              <a:rPr lang="sv-SE" sz="2400" dirty="0" smtClean="0"/>
              <a:t>Innehåller fyra olika studieplaneringar utifrån vald huvudspecialisering.</a:t>
            </a:r>
            <a:endParaRPr lang="sv-SE" sz="2400" dirty="0"/>
          </a:p>
          <a:p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71" y="1924801"/>
            <a:ext cx="2571227" cy="385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3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85291"/>
            <a:ext cx="7071554" cy="471521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sp>
        <p:nvSpPr>
          <p:cNvPr id="5" name="Rektangel 4"/>
          <p:cNvSpPr/>
          <p:nvPr/>
        </p:nvSpPr>
        <p:spPr>
          <a:xfrm>
            <a:off x="1618685" y="507196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Vill du arbeta </a:t>
            </a:r>
          </a:p>
          <a:p>
            <a:pPr algn="ctr"/>
            <a:r>
              <a:rPr lang="sv-SE" sz="3200" b="1" dirty="0" smtClean="0"/>
              <a:t>i Svenska kyrkan?</a:t>
            </a:r>
            <a:endParaRPr lang="sv-SE" sz="3200" b="1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2627784" y="2060848"/>
            <a:ext cx="59766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400" b="1" dirty="0" smtClean="0">
                <a:solidFill>
                  <a:schemeClr val="bg1"/>
                </a:solidFill>
              </a:rPr>
              <a:t>8 okt </a:t>
            </a:r>
            <a:r>
              <a:rPr lang="sv-SE" sz="2400" b="1" dirty="0" err="1" smtClean="0">
                <a:solidFill>
                  <a:schemeClr val="bg1"/>
                </a:solidFill>
              </a:rPr>
              <a:t>kl</a:t>
            </a:r>
            <a:r>
              <a:rPr lang="sv-SE" sz="2400" b="1" dirty="0" smtClean="0">
                <a:solidFill>
                  <a:schemeClr val="bg1"/>
                </a:solidFill>
              </a:rPr>
              <a:t> 9.15 LUX:B152</a:t>
            </a:r>
          </a:p>
          <a:p>
            <a:pPr algn="r"/>
            <a:endParaRPr lang="sv-SE" sz="2400" b="1" dirty="0" smtClean="0">
              <a:solidFill>
                <a:schemeClr val="bg1"/>
              </a:solidFill>
            </a:endParaRPr>
          </a:p>
          <a:p>
            <a:pPr algn="r"/>
            <a:endParaRPr lang="sv-SE" sz="2400" b="1" dirty="0" smtClean="0">
              <a:solidFill>
                <a:schemeClr val="bg1"/>
              </a:solidFill>
            </a:endParaRPr>
          </a:p>
          <a:p>
            <a:pPr algn="r"/>
            <a:r>
              <a:rPr lang="sv-SE" sz="2400" b="1" dirty="0" smtClean="0">
                <a:solidFill>
                  <a:schemeClr val="bg1"/>
                </a:solidFill>
              </a:rPr>
              <a:t>Svenska kyrkans utbildningsinstitut (SKUI)</a:t>
            </a:r>
          </a:p>
          <a:p>
            <a:pPr algn="r"/>
            <a:r>
              <a:rPr lang="sv-SE" sz="2400" dirty="0" smtClean="0">
                <a:solidFill>
                  <a:schemeClr val="bg1"/>
                </a:solidFill>
              </a:rPr>
              <a:t>Magnus Holst, Henrik Rubin</a:t>
            </a:r>
          </a:p>
          <a:p>
            <a:pPr algn="r"/>
            <a:endParaRPr lang="sv-SE" sz="2400" b="1" dirty="0" smtClean="0">
              <a:solidFill>
                <a:schemeClr val="bg1"/>
              </a:solidFill>
            </a:endParaRPr>
          </a:p>
          <a:p>
            <a:pPr algn="r"/>
            <a:r>
              <a:rPr lang="sv-SE" sz="2400" b="1" dirty="0" smtClean="0">
                <a:solidFill>
                  <a:schemeClr val="bg1"/>
                </a:solidFill>
              </a:rPr>
              <a:t>Rekryteringsansvarig för Lunds stift </a:t>
            </a:r>
          </a:p>
          <a:p>
            <a:pPr algn="r"/>
            <a:r>
              <a:rPr lang="sv-SE" sz="2400" dirty="0" smtClean="0">
                <a:solidFill>
                  <a:schemeClr val="bg1"/>
                </a:solidFill>
              </a:rPr>
              <a:t>Kristina Berlin</a:t>
            </a:r>
          </a:p>
          <a:p>
            <a:pPr algn="r"/>
            <a:endParaRPr lang="sv-SE" sz="2400" dirty="0">
              <a:solidFill>
                <a:schemeClr val="bg1"/>
              </a:solidFill>
            </a:endParaRPr>
          </a:p>
          <a:p>
            <a:pPr algn="r"/>
            <a:endParaRPr lang="sv-SE" sz="2400" b="1" dirty="0" smtClean="0">
              <a:solidFill>
                <a:schemeClr val="bg1"/>
              </a:solidFill>
            </a:endParaRPr>
          </a:p>
          <a:p>
            <a:pPr algn="ctr"/>
            <a:endParaRPr lang="sv-SE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sv-SE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sv-SE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7256" y="62068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sv-SE" b="1" dirty="0" smtClean="0"/>
              <a:t>Filosofie kandidatexamen 180 </a:t>
            </a:r>
            <a:r>
              <a:rPr lang="sv-SE" b="1" dirty="0" err="1" smtClean="0"/>
              <a:t>hp</a:t>
            </a:r>
            <a:endParaRPr lang="sv-SE" b="1" dirty="0" smtClean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</p:txBody>
      </p:sp>
      <p:pic>
        <p:nvPicPr>
          <p:cNvPr id="10" name="Picture 22" descr="logoforM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077162"/>
              </p:ext>
            </p:extLst>
          </p:nvPr>
        </p:nvGraphicFramePr>
        <p:xfrm>
          <a:off x="2267744" y="1916832"/>
          <a:ext cx="5308624" cy="4140200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5308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>
                          <a:effectLst/>
                        </a:rPr>
                        <a:t>Grundkurs </a:t>
                      </a:r>
                      <a:r>
                        <a:rPr lang="sv-SE" sz="2000" dirty="0" smtClean="0">
                          <a:effectLst/>
                        </a:rPr>
                        <a:t>30 </a:t>
                      </a:r>
                      <a:r>
                        <a:rPr lang="sv-SE" sz="2000" dirty="0" err="1" smtClean="0">
                          <a:effectLst/>
                        </a:rPr>
                        <a:t>hp</a:t>
                      </a:r>
                      <a:endParaRPr lang="sv-SE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v-S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>Fortsättningskurser 30 </a:t>
                      </a:r>
                      <a:r>
                        <a:rPr lang="sv-SE" sz="2000" dirty="0" err="1" smtClean="0">
                          <a:effectLst/>
                        </a:rPr>
                        <a:t>hp</a:t>
                      </a:r>
                      <a:endParaRPr lang="sv-SE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v-S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>Fördjupningskurs  inom ämnet 15 </a:t>
                      </a:r>
                      <a:r>
                        <a:rPr lang="sv-SE" sz="2000" dirty="0" err="1" smtClean="0">
                          <a:effectLst/>
                        </a:rPr>
                        <a:t>hp</a:t>
                      </a:r>
                      <a:r>
                        <a:rPr lang="sv-SE" sz="200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v-S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>Examensarbete inom ämnet 15 </a:t>
                      </a:r>
                      <a:r>
                        <a:rPr lang="sv-SE" sz="2000" dirty="0" err="1" smtClean="0">
                          <a:effectLst/>
                        </a:rPr>
                        <a:t>hp</a:t>
                      </a:r>
                      <a:r>
                        <a:rPr lang="sv-SE" sz="200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v-S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2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>Valfria studier 90 </a:t>
                      </a:r>
                      <a:r>
                        <a:rPr lang="sv-SE" sz="2000" dirty="0" err="1" smtClean="0">
                          <a:effectLst/>
                        </a:rPr>
                        <a:t>hp</a:t>
                      </a:r>
                      <a:endParaRPr lang="sv-SE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>T ex utbytesstudier!</a:t>
                      </a:r>
                      <a:endParaRPr lang="sv-S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74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2339752" y="679028"/>
            <a:ext cx="5976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Filosofie kandidatexamen</a:t>
            </a:r>
          </a:p>
          <a:p>
            <a:pPr algn="ctr"/>
            <a:r>
              <a:rPr lang="sv-SE" sz="3200" b="1" dirty="0" smtClean="0"/>
              <a:t> – förslag till studiegångar </a:t>
            </a:r>
            <a:endParaRPr lang="sv-SE" sz="3200" b="1" dirty="0"/>
          </a:p>
        </p:txBody>
      </p:sp>
      <p:sp>
        <p:nvSpPr>
          <p:cNvPr id="8" name="textruta 7"/>
          <p:cNvSpPr txBox="1"/>
          <p:nvPr/>
        </p:nvSpPr>
        <p:spPr>
          <a:xfrm>
            <a:off x="3419872" y="1919033"/>
            <a:ext cx="55811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sz="2400" dirty="0" smtClean="0"/>
              <a:t>Studievägledningens hemsida: </a:t>
            </a:r>
          </a:p>
          <a:p>
            <a:endParaRPr lang="sv-SE" sz="2400" dirty="0" smtClean="0"/>
          </a:p>
          <a:p>
            <a:r>
              <a:rPr lang="sv-SE" sz="2400" dirty="0" smtClean="0">
                <a:hlinkClick r:id="rId3"/>
              </a:rPr>
              <a:t>www.ctr.lu.se/student/studievagledning/</a:t>
            </a:r>
            <a:endParaRPr lang="sv-SE" sz="2400" dirty="0" smtClean="0"/>
          </a:p>
          <a:p>
            <a:endParaRPr lang="sv-SE" sz="2400" dirty="0"/>
          </a:p>
          <a:p>
            <a:r>
              <a:rPr lang="sv-SE" sz="2400" dirty="0" smtClean="0"/>
              <a:t>”Studiegång för fil </a:t>
            </a:r>
            <a:r>
              <a:rPr lang="sv-SE" sz="2400" dirty="0" err="1" smtClean="0"/>
              <a:t>kand</a:t>
            </a:r>
            <a:r>
              <a:rPr lang="sv-SE" sz="2400" dirty="0" smtClean="0"/>
              <a:t>”</a:t>
            </a:r>
          </a:p>
          <a:p>
            <a:endParaRPr lang="sv-SE" sz="2400" dirty="0"/>
          </a:p>
          <a:p>
            <a:endParaRPr lang="sv-SE" sz="2400" dirty="0" smtClean="0"/>
          </a:p>
          <a:p>
            <a:r>
              <a:rPr lang="sv-SE" sz="2400" dirty="0" smtClean="0"/>
              <a:t>Innehåller studieplaneringar utifrån inriktningarna RHI, JUD och ISL. </a:t>
            </a:r>
            <a:endParaRPr lang="sv-SE" sz="2400" dirty="0"/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22028"/>
            <a:ext cx="2857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2545</TotalTime>
  <Words>355</Words>
  <Application>Microsoft Office PowerPoint</Application>
  <PresentationFormat>Bildspel på skärmen (4:3)</PresentationFormat>
  <Paragraphs>152</Paragraphs>
  <Slides>17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Office-tema</vt:lpstr>
      <vt:lpstr>  </vt:lpstr>
      <vt:lpstr>  </vt:lpstr>
      <vt:lpstr>PowerPoint-presentation</vt:lpstr>
      <vt:lpstr>PowerPoint-presentation</vt:lpstr>
      <vt:lpstr>  </vt:lpstr>
      <vt:lpstr>  </vt:lpstr>
      <vt:lpstr>  </vt:lpstr>
      <vt:lpstr>PowerPoint-presentation</vt:lpstr>
      <vt:lpstr>  </vt:lpstr>
      <vt:lpstr>  </vt:lpstr>
      <vt:lpstr>  </vt:lpstr>
      <vt:lpstr>  </vt:lpstr>
      <vt:lpstr>  </vt:lpstr>
      <vt:lpstr>  </vt:lpstr>
      <vt:lpstr>  </vt:lpstr>
      <vt:lpstr>  </vt:lpstr>
      <vt:lpstr>PowerPoint-presentation</vt:lpstr>
    </vt:vector>
  </TitlesOfParts>
  <Company>Lunds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teol-jgg</dc:creator>
  <cp:lastModifiedBy>Johan Grevstig</cp:lastModifiedBy>
  <cp:revision>272</cp:revision>
  <cp:lastPrinted>2013-03-27T11:08:21Z</cp:lastPrinted>
  <dcterms:created xsi:type="dcterms:W3CDTF">2012-03-09T13:44:34Z</dcterms:created>
  <dcterms:modified xsi:type="dcterms:W3CDTF">2018-09-27T12:58:52Z</dcterms:modified>
</cp:coreProperties>
</file>